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92A49-0260-4A64-A162-EAF5DC46B21E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FBD8D-28EA-4F5A-947E-2D52D5C601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684513" y="1063378"/>
            <a:ext cx="1779363" cy="821224"/>
            <a:chOff x="1684513" y="1063378"/>
            <a:chExt cx="1779363" cy="821224"/>
          </a:xfrm>
        </p:grpSpPr>
        <p:sp>
          <p:nvSpPr>
            <p:cNvPr id="2" name="Freeform 1"/>
            <p:cNvSpPr/>
            <p:nvPr/>
          </p:nvSpPr>
          <p:spPr>
            <a:xfrm>
              <a:off x="2000607" y="1084435"/>
              <a:ext cx="10337" cy="800167"/>
            </a:xfrm>
            <a:custGeom>
              <a:avLst/>
              <a:gdLst/>
              <a:ahLst/>
              <a:cxnLst/>
              <a:rect l="0" t="0" r="0" b="0"/>
              <a:pathLst>
                <a:path w="10337" h="800167">
                  <a:moveTo>
                    <a:pt x="10336" y="0"/>
                  </a:moveTo>
                  <a:lnTo>
                    <a:pt x="2002" y="54144"/>
                  </a:lnTo>
                  <a:lnTo>
                    <a:pt x="457" y="107680"/>
                  </a:lnTo>
                  <a:lnTo>
                    <a:pt x="0" y="170335"/>
                  </a:lnTo>
                  <a:lnTo>
                    <a:pt x="2984" y="221655"/>
                  </a:lnTo>
                  <a:lnTo>
                    <a:pt x="8157" y="273906"/>
                  </a:lnTo>
                  <a:lnTo>
                    <a:pt x="9690" y="326432"/>
                  </a:lnTo>
                  <a:lnTo>
                    <a:pt x="10145" y="382160"/>
                  </a:lnTo>
                  <a:lnTo>
                    <a:pt x="10279" y="440006"/>
                  </a:lnTo>
                  <a:lnTo>
                    <a:pt x="10319" y="497310"/>
                  </a:lnTo>
                  <a:lnTo>
                    <a:pt x="10331" y="555623"/>
                  </a:lnTo>
                  <a:lnTo>
                    <a:pt x="10334" y="606826"/>
                  </a:lnTo>
                  <a:lnTo>
                    <a:pt x="10335" y="654752"/>
                  </a:lnTo>
                  <a:lnTo>
                    <a:pt x="10336" y="705997"/>
                  </a:lnTo>
                  <a:lnTo>
                    <a:pt x="10336" y="755106"/>
                  </a:lnTo>
                  <a:lnTo>
                    <a:pt x="10336" y="800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84513" y="1137077"/>
              <a:ext cx="358016" cy="465156"/>
            </a:xfrm>
            <a:custGeom>
              <a:avLst/>
              <a:gdLst/>
              <a:ahLst/>
              <a:cxnLst/>
              <a:rect l="0" t="0" r="0" b="0"/>
              <a:pathLst>
                <a:path w="358016" h="465156">
                  <a:moveTo>
                    <a:pt x="358015" y="284270"/>
                  </a:moveTo>
                  <a:lnTo>
                    <a:pt x="324393" y="295015"/>
                  </a:lnTo>
                  <a:lnTo>
                    <a:pt x="272692" y="328506"/>
                  </a:lnTo>
                  <a:lnTo>
                    <a:pt x="211858" y="370900"/>
                  </a:lnTo>
                  <a:lnTo>
                    <a:pt x="148724" y="406788"/>
                  </a:lnTo>
                  <a:lnTo>
                    <a:pt x="92667" y="438752"/>
                  </a:lnTo>
                  <a:lnTo>
                    <a:pt x="32968" y="465155"/>
                  </a:lnTo>
                  <a:lnTo>
                    <a:pt x="23164" y="464521"/>
                  </a:lnTo>
                  <a:lnTo>
                    <a:pt x="6031" y="454459"/>
                  </a:lnTo>
                  <a:lnTo>
                    <a:pt x="1697" y="445692"/>
                  </a:lnTo>
                  <a:lnTo>
                    <a:pt x="0" y="423473"/>
                  </a:lnTo>
                  <a:lnTo>
                    <a:pt x="5622" y="390246"/>
                  </a:lnTo>
                  <a:lnTo>
                    <a:pt x="29708" y="337003"/>
                  </a:lnTo>
                  <a:lnTo>
                    <a:pt x="60853" y="273749"/>
                  </a:lnTo>
                  <a:lnTo>
                    <a:pt x="81623" y="213864"/>
                  </a:lnTo>
                  <a:lnTo>
                    <a:pt x="107336" y="158361"/>
                  </a:lnTo>
                  <a:lnTo>
                    <a:pt x="129310" y="99103"/>
                  </a:lnTo>
                  <a:lnTo>
                    <a:pt x="149452" y="39463"/>
                  </a:lnTo>
                  <a:lnTo>
                    <a:pt x="1685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89927" y="184248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37367" y="1063378"/>
              <a:ext cx="10530" cy="736996"/>
            </a:xfrm>
            <a:custGeom>
              <a:avLst/>
              <a:gdLst/>
              <a:ahLst/>
              <a:cxnLst/>
              <a:rect l="0" t="0" r="0" b="0"/>
              <a:pathLst>
                <a:path w="10530" h="736996">
                  <a:moveTo>
                    <a:pt x="10529" y="0"/>
                  </a:moveTo>
                  <a:lnTo>
                    <a:pt x="3293" y="44367"/>
                  </a:lnTo>
                  <a:lnTo>
                    <a:pt x="976" y="107772"/>
                  </a:lnTo>
                  <a:lnTo>
                    <a:pt x="434" y="158643"/>
                  </a:lnTo>
                  <a:lnTo>
                    <a:pt x="129" y="217541"/>
                  </a:lnTo>
                  <a:lnTo>
                    <a:pt x="39" y="270217"/>
                  </a:lnTo>
                  <a:lnTo>
                    <a:pt x="12" y="322870"/>
                  </a:lnTo>
                  <a:lnTo>
                    <a:pt x="4" y="375515"/>
                  </a:lnTo>
                  <a:lnTo>
                    <a:pt x="1" y="428158"/>
                  </a:lnTo>
                  <a:lnTo>
                    <a:pt x="1" y="491113"/>
                  </a:lnTo>
                  <a:lnTo>
                    <a:pt x="0" y="540269"/>
                  </a:lnTo>
                  <a:lnTo>
                    <a:pt x="0" y="599393"/>
                  </a:lnTo>
                  <a:lnTo>
                    <a:pt x="0" y="661721"/>
                  </a:lnTo>
                  <a:lnTo>
                    <a:pt x="0" y="723847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39018" y="1084435"/>
              <a:ext cx="336647" cy="728327"/>
            </a:xfrm>
            <a:custGeom>
              <a:avLst/>
              <a:gdLst/>
              <a:ahLst/>
              <a:cxnLst/>
              <a:rect l="0" t="0" r="0" b="0"/>
              <a:pathLst>
                <a:path w="336647" h="728327">
                  <a:moveTo>
                    <a:pt x="240546" y="0"/>
                  </a:moveTo>
                  <a:lnTo>
                    <a:pt x="189551" y="54114"/>
                  </a:lnTo>
                  <a:lnTo>
                    <a:pt x="153026" y="106648"/>
                  </a:lnTo>
                  <a:lnTo>
                    <a:pt x="123332" y="167018"/>
                  </a:lnTo>
                  <a:lnTo>
                    <a:pt x="99196" y="218691"/>
                  </a:lnTo>
                  <a:lnTo>
                    <a:pt x="71899" y="277078"/>
                  </a:lnTo>
                  <a:lnTo>
                    <a:pt x="49566" y="339001"/>
                  </a:lnTo>
                  <a:lnTo>
                    <a:pt x="26654" y="396293"/>
                  </a:lnTo>
                  <a:lnTo>
                    <a:pt x="9650" y="452670"/>
                  </a:lnTo>
                  <a:lnTo>
                    <a:pt x="615" y="508866"/>
                  </a:lnTo>
                  <a:lnTo>
                    <a:pt x="0" y="567367"/>
                  </a:lnTo>
                  <a:lnTo>
                    <a:pt x="9266" y="622784"/>
                  </a:lnTo>
                  <a:lnTo>
                    <a:pt x="33199" y="674428"/>
                  </a:lnTo>
                  <a:lnTo>
                    <a:pt x="52466" y="700999"/>
                  </a:lnTo>
                  <a:lnTo>
                    <a:pt x="75846" y="718267"/>
                  </a:lnTo>
                  <a:lnTo>
                    <a:pt x="88632" y="724510"/>
                  </a:lnTo>
                  <a:lnTo>
                    <a:pt x="118437" y="728326"/>
                  </a:lnTo>
                  <a:lnTo>
                    <a:pt x="150011" y="724953"/>
                  </a:lnTo>
                  <a:lnTo>
                    <a:pt x="191754" y="709900"/>
                  </a:lnTo>
                  <a:lnTo>
                    <a:pt x="246874" y="671411"/>
                  </a:lnTo>
                  <a:lnTo>
                    <a:pt x="283953" y="630063"/>
                  </a:lnTo>
                  <a:lnTo>
                    <a:pt x="313808" y="574929"/>
                  </a:lnTo>
                  <a:lnTo>
                    <a:pt x="336646" y="513649"/>
                  </a:lnTo>
                  <a:lnTo>
                    <a:pt x="335510" y="487991"/>
                  </a:lnTo>
                  <a:lnTo>
                    <a:pt x="315717" y="442924"/>
                  </a:lnTo>
                  <a:lnTo>
                    <a:pt x="307038" y="435662"/>
                  </a:lnTo>
                  <a:lnTo>
                    <a:pt x="284916" y="427594"/>
                  </a:lnTo>
                  <a:lnTo>
                    <a:pt x="240565" y="423052"/>
                  </a:lnTo>
                  <a:lnTo>
                    <a:pt x="213649" y="428229"/>
                  </a:lnTo>
                  <a:lnTo>
                    <a:pt x="156594" y="450616"/>
                  </a:lnTo>
                  <a:lnTo>
                    <a:pt x="114216" y="477568"/>
                  </a:lnTo>
                  <a:lnTo>
                    <a:pt x="70060" y="519430"/>
                  </a:lnTo>
                  <a:lnTo>
                    <a:pt x="51033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16476" y="1410818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83972" y="17958"/>
                  </a:lnTo>
                  <a:lnTo>
                    <a:pt x="23375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774141" y="976728"/>
            <a:ext cx="1584865" cy="1045275"/>
            <a:chOff x="3774141" y="976728"/>
            <a:chExt cx="1584865" cy="1045275"/>
          </a:xfrm>
        </p:grpSpPr>
        <p:sp>
          <p:nvSpPr>
            <p:cNvPr id="9" name="Freeform 8"/>
            <p:cNvSpPr/>
            <p:nvPr/>
          </p:nvSpPr>
          <p:spPr>
            <a:xfrm>
              <a:off x="3774141" y="976728"/>
              <a:ext cx="374088" cy="981573"/>
            </a:xfrm>
            <a:custGeom>
              <a:avLst/>
              <a:gdLst/>
              <a:ahLst/>
              <a:cxnLst/>
              <a:rect l="0" t="0" r="0" b="0"/>
              <a:pathLst>
                <a:path w="374088" h="981573">
                  <a:moveTo>
                    <a:pt x="5589" y="928930"/>
                  </a:moveTo>
                  <a:lnTo>
                    <a:pt x="0" y="912162"/>
                  </a:lnTo>
                  <a:lnTo>
                    <a:pt x="375" y="894571"/>
                  </a:lnTo>
                  <a:lnTo>
                    <a:pt x="10148" y="837915"/>
                  </a:lnTo>
                  <a:lnTo>
                    <a:pt x="16109" y="775944"/>
                  </a:lnTo>
                  <a:lnTo>
                    <a:pt x="24218" y="715523"/>
                  </a:lnTo>
                  <a:lnTo>
                    <a:pt x="29047" y="664877"/>
                  </a:lnTo>
                  <a:lnTo>
                    <a:pt x="34766" y="615945"/>
                  </a:lnTo>
                  <a:lnTo>
                    <a:pt x="39581" y="568692"/>
                  </a:lnTo>
                  <a:lnTo>
                    <a:pt x="46099" y="505912"/>
                  </a:lnTo>
                  <a:lnTo>
                    <a:pt x="54622" y="448450"/>
                  </a:lnTo>
                  <a:lnTo>
                    <a:pt x="60638" y="392040"/>
                  </a:lnTo>
                  <a:lnTo>
                    <a:pt x="67156" y="330248"/>
                  </a:lnTo>
                  <a:lnTo>
                    <a:pt x="73874" y="290238"/>
                  </a:lnTo>
                  <a:lnTo>
                    <a:pt x="76849" y="286716"/>
                  </a:lnTo>
                  <a:lnTo>
                    <a:pt x="80002" y="289048"/>
                  </a:lnTo>
                  <a:lnTo>
                    <a:pt x="83274" y="295281"/>
                  </a:lnTo>
                  <a:lnTo>
                    <a:pt x="89694" y="355718"/>
                  </a:lnTo>
                  <a:lnTo>
                    <a:pt x="97840" y="412429"/>
                  </a:lnTo>
                  <a:lnTo>
                    <a:pt x="111072" y="474698"/>
                  </a:lnTo>
                  <a:lnTo>
                    <a:pt x="114516" y="489238"/>
                  </a:lnTo>
                  <a:lnTo>
                    <a:pt x="120321" y="500101"/>
                  </a:lnTo>
                  <a:lnTo>
                    <a:pt x="136130" y="515291"/>
                  </a:lnTo>
                  <a:lnTo>
                    <a:pt x="144089" y="517470"/>
                  </a:lnTo>
                  <a:lnTo>
                    <a:pt x="151735" y="516583"/>
                  </a:lnTo>
                  <a:lnTo>
                    <a:pt x="159172" y="513652"/>
                  </a:lnTo>
                  <a:lnTo>
                    <a:pt x="173674" y="494797"/>
                  </a:lnTo>
                  <a:lnTo>
                    <a:pt x="207921" y="441218"/>
                  </a:lnTo>
                  <a:lnTo>
                    <a:pt x="229575" y="382617"/>
                  </a:lnTo>
                  <a:lnTo>
                    <a:pt x="245282" y="331159"/>
                  </a:lnTo>
                  <a:lnTo>
                    <a:pt x="266582" y="275934"/>
                  </a:lnTo>
                  <a:lnTo>
                    <a:pt x="282401" y="219966"/>
                  </a:lnTo>
                  <a:lnTo>
                    <a:pt x="293239" y="161116"/>
                  </a:lnTo>
                  <a:lnTo>
                    <a:pt x="307381" y="101489"/>
                  </a:lnTo>
                  <a:lnTo>
                    <a:pt x="324950" y="39514"/>
                  </a:lnTo>
                  <a:lnTo>
                    <a:pt x="336651" y="0"/>
                  </a:lnTo>
                  <a:lnTo>
                    <a:pt x="334832" y="4855"/>
                  </a:lnTo>
                  <a:lnTo>
                    <a:pt x="329230" y="66029"/>
                  </a:lnTo>
                  <a:lnTo>
                    <a:pt x="322982" y="127420"/>
                  </a:lnTo>
                  <a:lnTo>
                    <a:pt x="321900" y="178538"/>
                  </a:lnTo>
                  <a:lnTo>
                    <a:pt x="321579" y="230729"/>
                  </a:lnTo>
                  <a:lnTo>
                    <a:pt x="315895" y="288827"/>
                  </a:lnTo>
                  <a:lnTo>
                    <a:pt x="312391" y="344906"/>
                  </a:lnTo>
                  <a:lnTo>
                    <a:pt x="311571" y="387044"/>
                  </a:lnTo>
                  <a:lnTo>
                    <a:pt x="311207" y="431898"/>
                  </a:lnTo>
                  <a:lnTo>
                    <a:pt x="311045" y="475230"/>
                  </a:lnTo>
                  <a:lnTo>
                    <a:pt x="310973" y="517885"/>
                  </a:lnTo>
                  <a:lnTo>
                    <a:pt x="310932" y="581361"/>
                  </a:lnTo>
                  <a:lnTo>
                    <a:pt x="310921" y="641503"/>
                  </a:lnTo>
                  <a:lnTo>
                    <a:pt x="314037" y="699487"/>
                  </a:lnTo>
                  <a:lnTo>
                    <a:pt x="319249" y="758001"/>
                  </a:lnTo>
                  <a:lnTo>
                    <a:pt x="323913" y="809264"/>
                  </a:lnTo>
                  <a:lnTo>
                    <a:pt x="335970" y="868507"/>
                  </a:lnTo>
                  <a:lnTo>
                    <a:pt x="350787" y="931336"/>
                  </a:lnTo>
                  <a:lnTo>
                    <a:pt x="374087" y="981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22691" y="1611280"/>
              <a:ext cx="178221" cy="335861"/>
            </a:xfrm>
            <a:custGeom>
              <a:avLst/>
              <a:gdLst/>
              <a:ahLst/>
              <a:cxnLst/>
              <a:rect l="0" t="0" r="0" b="0"/>
              <a:pathLst>
                <a:path w="178221" h="335861">
                  <a:moveTo>
                    <a:pt x="115050" y="115393"/>
                  </a:moveTo>
                  <a:lnTo>
                    <a:pt x="123383" y="77915"/>
                  </a:lnTo>
                  <a:lnTo>
                    <a:pt x="125144" y="26492"/>
                  </a:lnTo>
                  <a:lnTo>
                    <a:pt x="121779" y="16351"/>
                  </a:lnTo>
                  <a:lnTo>
                    <a:pt x="108682" y="1964"/>
                  </a:lnTo>
                  <a:lnTo>
                    <a:pt x="100276" y="0"/>
                  </a:lnTo>
                  <a:lnTo>
                    <a:pt x="81578" y="4056"/>
                  </a:lnTo>
                  <a:lnTo>
                    <a:pt x="64688" y="16777"/>
                  </a:lnTo>
                  <a:lnTo>
                    <a:pt x="50553" y="34129"/>
                  </a:lnTo>
                  <a:lnTo>
                    <a:pt x="22473" y="95376"/>
                  </a:lnTo>
                  <a:lnTo>
                    <a:pt x="7941" y="144817"/>
                  </a:lnTo>
                  <a:lnTo>
                    <a:pt x="1815" y="196511"/>
                  </a:lnTo>
                  <a:lnTo>
                    <a:pt x="0" y="248873"/>
                  </a:lnTo>
                  <a:lnTo>
                    <a:pt x="1727" y="308222"/>
                  </a:lnTo>
                  <a:lnTo>
                    <a:pt x="10482" y="328217"/>
                  </a:lnTo>
                  <a:lnTo>
                    <a:pt x="18431" y="333315"/>
                  </a:lnTo>
                  <a:lnTo>
                    <a:pt x="39743" y="335860"/>
                  </a:lnTo>
                  <a:lnTo>
                    <a:pt x="48468" y="331391"/>
                  </a:lnTo>
                  <a:lnTo>
                    <a:pt x="61281" y="313948"/>
                  </a:lnTo>
                  <a:lnTo>
                    <a:pt x="86275" y="257386"/>
                  </a:lnTo>
                  <a:lnTo>
                    <a:pt x="103690" y="196820"/>
                  </a:lnTo>
                  <a:lnTo>
                    <a:pt x="118395" y="134467"/>
                  </a:lnTo>
                  <a:lnTo>
                    <a:pt x="124159" y="87619"/>
                  </a:lnTo>
                  <a:lnTo>
                    <a:pt x="125391" y="138526"/>
                  </a:lnTo>
                  <a:lnTo>
                    <a:pt x="133946" y="189763"/>
                  </a:lnTo>
                  <a:lnTo>
                    <a:pt x="146902" y="247543"/>
                  </a:lnTo>
                  <a:lnTo>
                    <a:pt x="167715" y="308781"/>
                  </a:lnTo>
                  <a:lnTo>
                    <a:pt x="178220" y="3259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06197" y="1726673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16" y="20120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85140" y="1558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90425" y="1672688"/>
              <a:ext cx="221099" cy="349315"/>
            </a:xfrm>
            <a:custGeom>
              <a:avLst/>
              <a:gdLst/>
              <a:ahLst/>
              <a:cxnLst/>
              <a:rect l="0" t="0" r="0" b="0"/>
              <a:pathLst>
                <a:path w="221099" h="349315">
                  <a:moveTo>
                    <a:pt x="0" y="106628"/>
                  </a:moveTo>
                  <a:lnTo>
                    <a:pt x="3119" y="149319"/>
                  </a:lnTo>
                  <a:lnTo>
                    <a:pt x="14654" y="207737"/>
                  </a:lnTo>
                  <a:lnTo>
                    <a:pt x="24749" y="260848"/>
                  </a:lnTo>
                  <a:lnTo>
                    <a:pt x="31404" y="321621"/>
                  </a:lnTo>
                  <a:lnTo>
                    <a:pt x="36574" y="346070"/>
                  </a:lnTo>
                  <a:lnTo>
                    <a:pt x="38421" y="349314"/>
                  </a:lnTo>
                  <a:lnTo>
                    <a:pt x="39652" y="346797"/>
                  </a:lnTo>
                  <a:lnTo>
                    <a:pt x="39850" y="330353"/>
                  </a:lnTo>
                  <a:lnTo>
                    <a:pt x="33564" y="269017"/>
                  </a:lnTo>
                  <a:lnTo>
                    <a:pt x="29052" y="210115"/>
                  </a:lnTo>
                  <a:lnTo>
                    <a:pt x="23425" y="151328"/>
                  </a:lnTo>
                  <a:lnTo>
                    <a:pt x="27114" y="90241"/>
                  </a:lnTo>
                  <a:lnTo>
                    <a:pt x="33042" y="38313"/>
                  </a:lnTo>
                  <a:lnTo>
                    <a:pt x="42371" y="19334"/>
                  </a:lnTo>
                  <a:lnTo>
                    <a:pt x="57436" y="6219"/>
                  </a:lnTo>
                  <a:lnTo>
                    <a:pt x="66367" y="1084"/>
                  </a:lnTo>
                  <a:lnTo>
                    <a:pt x="75830" y="0"/>
                  </a:lnTo>
                  <a:lnTo>
                    <a:pt x="95703" y="5035"/>
                  </a:lnTo>
                  <a:lnTo>
                    <a:pt x="113115" y="18192"/>
                  </a:lnTo>
                  <a:lnTo>
                    <a:pt x="148945" y="66412"/>
                  </a:lnTo>
                  <a:lnTo>
                    <a:pt x="168264" y="115249"/>
                  </a:lnTo>
                  <a:lnTo>
                    <a:pt x="185272" y="169682"/>
                  </a:lnTo>
                  <a:lnTo>
                    <a:pt x="199896" y="228094"/>
                  </a:lnTo>
                  <a:lnTo>
                    <a:pt x="216400" y="288696"/>
                  </a:lnTo>
                  <a:lnTo>
                    <a:pt x="221098" y="306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75654" y="1073906"/>
              <a:ext cx="283352" cy="852810"/>
            </a:xfrm>
            <a:custGeom>
              <a:avLst/>
              <a:gdLst/>
              <a:ahLst/>
              <a:cxnLst/>
              <a:rect l="0" t="0" r="0" b="0"/>
              <a:pathLst>
                <a:path w="283352" h="852810">
                  <a:moveTo>
                    <a:pt x="104367" y="852809"/>
                  </a:moveTo>
                  <a:lnTo>
                    <a:pt x="96033" y="815331"/>
                  </a:lnTo>
                  <a:lnTo>
                    <a:pt x="88682" y="752729"/>
                  </a:lnTo>
                  <a:lnTo>
                    <a:pt x="83201" y="690753"/>
                  </a:lnTo>
                  <a:lnTo>
                    <a:pt x="75186" y="640383"/>
                  </a:lnTo>
                  <a:lnTo>
                    <a:pt x="67667" y="585720"/>
                  </a:lnTo>
                  <a:lnTo>
                    <a:pt x="54916" y="529862"/>
                  </a:lnTo>
                  <a:lnTo>
                    <a:pt x="44252" y="470649"/>
                  </a:lnTo>
                  <a:lnTo>
                    <a:pt x="36210" y="408563"/>
                  </a:lnTo>
                  <a:lnTo>
                    <a:pt x="23356" y="351239"/>
                  </a:lnTo>
                  <a:lnTo>
                    <a:pt x="9553" y="294855"/>
                  </a:lnTo>
                  <a:lnTo>
                    <a:pt x="2184" y="246462"/>
                  </a:lnTo>
                  <a:lnTo>
                    <a:pt x="0" y="190789"/>
                  </a:lnTo>
                  <a:lnTo>
                    <a:pt x="2474" y="137249"/>
                  </a:lnTo>
                  <a:lnTo>
                    <a:pt x="9948" y="104283"/>
                  </a:lnTo>
                  <a:lnTo>
                    <a:pt x="24968" y="77934"/>
                  </a:lnTo>
                  <a:lnTo>
                    <a:pt x="53155" y="48958"/>
                  </a:lnTo>
                  <a:lnTo>
                    <a:pt x="83733" y="31144"/>
                  </a:lnTo>
                  <a:lnTo>
                    <a:pt x="142318" y="14644"/>
                  </a:lnTo>
                  <a:lnTo>
                    <a:pt x="191781" y="4859"/>
                  </a:lnTo>
                  <a:lnTo>
                    <a:pt x="247889" y="960"/>
                  </a:lnTo>
                  <a:lnTo>
                    <a:pt x="2833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80021" y="1526632"/>
              <a:ext cx="126342" cy="42115"/>
            </a:xfrm>
            <a:custGeom>
              <a:avLst/>
              <a:gdLst/>
              <a:ahLst/>
              <a:cxnLst/>
              <a:rect l="0" t="0" r="0" b="0"/>
              <a:pathLst>
                <a:path w="126342" h="42115">
                  <a:moveTo>
                    <a:pt x="126341" y="0"/>
                  </a:moveTo>
                  <a:lnTo>
                    <a:pt x="71297" y="19128"/>
                  </a:lnTo>
                  <a:lnTo>
                    <a:pt x="26128" y="36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276709" y="1231834"/>
            <a:ext cx="2114297" cy="717619"/>
            <a:chOff x="5276709" y="1231834"/>
            <a:chExt cx="2114297" cy="717619"/>
          </a:xfrm>
        </p:grpSpPr>
        <p:sp>
          <p:nvSpPr>
            <p:cNvPr id="17" name="Freeform 16"/>
            <p:cNvSpPr/>
            <p:nvPr/>
          </p:nvSpPr>
          <p:spPr>
            <a:xfrm>
              <a:off x="5276709" y="1666439"/>
              <a:ext cx="193322" cy="281334"/>
            </a:xfrm>
            <a:custGeom>
              <a:avLst/>
              <a:gdLst/>
              <a:ahLst/>
              <a:cxnLst/>
              <a:rect l="0" t="0" r="0" b="0"/>
              <a:pathLst>
                <a:path w="193322" h="281334">
                  <a:moveTo>
                    <a:pt x="50710" y="144462"/>
                  </a:moveTo>
                  <a:lnTo>
                    <a:pt x="61889" y="133284"/>
                  </a:lnTo>
                  <a:lnTo>
                    <a:pt x="123928" y="109618"/>
                  </a:lnTo>
                  <a:lnTo>
                    <a:pt x="165259" y="94209"/>
                  </a:lnTo>
                  <a:lnTo>
                    <a:pt x="181950" y="82743"/>
                  </a:lnTo>
                  <a:lnTo>
                    <a:pt x="187336" y="74070"/>
                  </a:lnTo>
                  <a:lnTo>
                    <a:pt x="193321" y="51956"/>
                  </a:lnTo>
                  <a:lnTo>
                    <a:pt x="192578" y="41847"/>
                  </a:lnTo>
                  <a:lnTo>
                    <a:pt x="185513" y="24376"/>
                  </a:lnTo>
                  <a:lnTo>
                    <a:pt x="171454" y="11932"/>
                  </a:lnTo>
                  <a:lnTo>
                    <a:pt x="162791" y="6976"/>
                  </a:lnTo>
                  <a:lnTo>
                    <a:pt x="122654" y="0"/>
                  </a:lnTo>
                  <a:lnTo>
                    <a:pt x="96723" y="4608"/>
                  </a:lnTo>
                  <a:lnTo>
                    <a:pt x="51480" y="26629"/>
                  </a:lnTo>
                  <a:lnTo>
                    <a:pt x="24942" y="52227"/>
                  </a:lnTo>
                  <a:lnTo>
                    <a:pt x="7850" y="93216"/>
                  </a:lnTo>
                  <a:lnTo>
                    <a:pt x="0" y="151064"/>
                  </a:lnTo>
                  <a:lnTo>
                    <a:pt x="980" y="192302"/>
                  </a:lnTo>
                  <a:lnTo>
                    <a:pt x="21087" y="238270"/>
                  </a:lnTo>
                  <a:lnTo>
                    <a:pt x="35205" y="258684"/>
                  </a:lnTo>
                  <a:lnTo>
                    <a:pt x="53178" y="275556"/>
                  </a:lnTo>
                  <a:lnTo>
                    <a:pt x="64054" y="279821"/>
                  </a:lnTo>
                  <a:lnTo>
                    <a:pt x="124410" y="281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56773" y="1723769"/>
              <a:ext cx="228617" cy="217473"/>
            </a:xfrm>
            <a:custGeom>
              <a:avLst/>
              <a:gdLst/>
              <a:ahLst/>
              <a:cxnLst/>
              <a:rect l="0" t="0" r="0" b="0"/>
              <a:pathLst>
                <a:path w="228617" h="217473">
                  <a:moveTo>
                    <a:pt x="175973" y="97661"/>
                  </a:moveTo>
                  <a:lnTo>
                    <a:pt x="172853" y="54969"/>
                  </a:lnTo>
                  <a:lnTo>
                    <a:pt x="166398" y="35403"/>
                  </a:lnTo>
                  <a:lnTo>
                    <a:pt x="155730" y="18908"/>
                  </a:lnTo>
                  <a:lnTo>
                    <a:pt x="136950" y="6897"/>
                  </a:lnTo>
                  <a:lnTo>
                    <a:pt x="114176" y="0"/>
                  </a:lnTo>
                  <a:lnTo>
                    <a:pt x="92356" y="833"/>
                  </a:lnTo>
                  <a:lnTo>
                    <a:pt x="54751" y="19058"/>
                  </a:lnTo>
                  <a:lnTo>
                    <a:pt x="25152" y="46685"/>
                  </a:lnTo>
                  <a:lnTo>
                    <a:pt x="7153" y="82687"/>
                  </a:lnTo>
                  <a:lnTo>
                    <a:pt x="0" y="128579"/>
                  </a:lnTo>
                  <a:lnTo>
                    <a:pt x="3470" y="168043"/>
                  </a:lnTo>
                  <a:lnTo>
                    <a:pt x="17496" y="201963"/>
                  </a:lnTo>
                  <a:lnTo>
                    <a:pt x="25868" y="209309"/>
                  </a:lnTo>
                  <a:lnTo>
                    <a:pt x="47648" y="217472"/>
                  </a:lnTo>
                  <a:lnTo>
                    <a:pt x="57668" y="217309"/>
                  </a:lnTo>
                  <a:lnTo>
                    <a:pt x="75040" y="210889"/>
                  </a:lnTo>
                  <a:lnTo>
                    <a:pt x="97974" y="188532"/>
                  </a:lnTo>
                  <a:lnTo>
                    <a:pt x="125514" y="148366"/>
                  </a:lnTo>
                  <a:lnTo>
                    <a:pt x="138275" y="110085"/>
                  </a:lnTo>
                  <a:lnTo>
                    <a:pt x="142577" y="78465"/>
                  </a:lnTo>
                  <a:lnTo>
                    <a:pt x="143180" y="80184"/>
                  </a:lnTo>
                  <a:lnTo>
                    <a:pt x="152634" y="120575"/>
                  </a:lnTo>
                  <a:lnTo>
                    <a:pt x="163468" y="149684"/>
                  </a:lnTo>
                  <a:lnTo>
                    <a:pt x="194184" y="188364"/>
                  </a:lnTo>
                  <a:lnTo>
                    <a:pt x="207853" y="196465"/>
                  </a:lnTo>
                  <a:lnTo>
                    <a:pt x="228616" y="202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01202" y="1305533"/>
              <a:ext cx="10529" cy="642240"/>
            </a:xfrm>
            <a:custGeom>
              <a:avLst/>
              <a:gdLst/>
              <a:ahLst/>
              <a:cxnLst/>
              <a:rect l="0" t="0" r="0" b="0"/>
              <a:pathLst>
                <a:path w="10529" h="642240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0" y="176618"/>
                  </a:lnTo>
                  <a:lnTo>
                    <a:pt x="0" y="239955"/>
                  </a:lnTo>
                  <a:lnTo>
                    <a:pt x="0" y="286737"/>
                  </a:lnTo>
                  <a:lnTo>
                    <a:pt x="5589" y="349358"/>
                  </a:lnTo>
                  <a:lnTo>
                    <a:pt x="9065" y="398181"/>
                  </a:lnTo>
                  <a:lnTo>
                    <a:pt x="10239" y="458676"/>
                  </a:lnTo>
                  <a:lnTo>
                    <a:pt x="10471" y="521925"/>
                  </a:lnTo>
                  <a:lnTo>
                    <a:pt x="10511" y="574615"/>
                  </a:lnTo>
                  <a:lnTo>
                    <a:pt x="10523" y="613623"/>
                  </a:lnTo>
                  <a:lnTo>
                    <a:pt x="10528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32746" y="1537160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36181" y="23720"/>
                  </a:lnTo>
                  <a:lnTo>
                    <a:pt x="179584" y="42003"/>
                  </a:lnTo>
                  <a:lnTo>
                    <a:pt x="125811" y="56130"/>
                  </a:lnTo>
                  <a:lnTo>
                    <a:pt x="72165" y="70186"/>
                  </a:lnTo>
                  <a:lnTo>
                    <a:pt x="16335" y="8110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56279" y="1716145"/>
              <a:ext cx="166022" cy="233308"/>
            </a:xfrm>
            <a:custGeom>
              <a:avLst/>
              <a:gdLst/>
              <a:ahLst/>
              <a:cxnLst/>
              <a:rect l="0" t="0" r="0" b="0"/>
              <a:pathLst>
                <a:path w="166022" h="233308">
                  <a:moveTo>
                    <a:pt x="18622" y="0"/>
                  </a:moveTo>
                  <a:lnTo>
                    <a:pt x="1834" y="55044"/>
                  </a:lnTo>
                  <a:lnTo>
                    <a:pt x="0" y="92998"/>
                  </a:lnTo>
                  <a:lnTo>
                    <a:pt x="12386" y="156078"/>
                  </a:lnTo>
                  <a:lnTo>
                    <a:pt x="34201" y="198506"/>
                  </a:lnTo>
                  <a:lnTo>
                    <a:pt x="47383" y="215346"/>
                  </a:lnTo>
                  <a:lnTo>
                    <a:pt x="73547" y="232392"/>
                  </a:lnTo>
                  <a:lnTo>
                    <a:pt x="83315" y="233307"/>
                  </a:lnTo>
                  <a:lnTo>
                    <a:pt x="103527" y="228084"/>
                  </a:lnTo>
                  <a:lnTo>
                    <a:pt x="121089" y="214844"/>
                  </a:lnTo>
                  <a:lnTo>
                    <a:pt x="151427" y="177749"/>
                  </a:lnTo>
                  <a:lnTo>
                    <a:pt x="159535" y="154259"/>
                  </a:lnTo>
                  <a:lnTo>
                    <a:pt x="164740" y="101050"/>
                  </a:lnTo>
                  <a:lnTo>
                    <a:pt x="166021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11772" y="1674031"/>
              <a:ext cx="168457" cy="255156"/>
            </a:xfrm>
            <a:custGeom>
              <a:avLst/>
              <a:gdLst/>
              <a:ahLst/>
              <a:cxnLst/>
              <a:rect l="0" t="0" r="0" b="0"/>
              <a:pathLst>
                <a:path w="168457" h="255156">
                  <a:moveTo>
                    <a:pt x="0" y="42114"/>
                  </a:moveTo>
                  <a:lnTo>
                    <a:pt x="16811" y="61264"/>
                  </a:lnTo>
                  <a:lnTo>
                    <a:pt x="56395" y="119954"/>
                  </a:lnTo>
                  <a:lnTo>
                    <a:pt x="91279" y="177912"/>
                  </a:lnTo>
                  <a:lnTo>
                    <a:pt x="123227" y="239819"/>
                  </a:lnTo>
                  <a:lnTo>
                    <a:pt x="128467" y="255155"/>
                  </a:lnTo>
                  <a:lnTo>
                    <a:pt x="126589" y="254331"/>
                  </a:lnTo>
                  <a:lnTo>
                    <a:pt x="87135" y="198905"/>
                  </a:lnTo>
                  <a:lnTo>
                    <a:pt x="60225" y="136770"/>
                  </a:lnTo>
                  <a:lnTo>
                    <a:pt x="59131" y="115769"/>
                  </a:lnTo>
                  <a:lnTo>
                    <a:pt x="67962" y="68101"/>
                  </a:lnTo>
                  <a:lnTo>
                    <a:pt x="83178" y="38635"/>
                  </a:lnTo>
                  <a:lnTo>
                    <a:pt x="98969" y="25750"/>
                  </a:lnTo>
                  <a:lnTo>
                    <a:pt x="145614" y="529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57345" y="1649855"/>
              <a:ext cx="199839" cy="240831"/>
            </a:xfrm>
            <a:custGeom>
              <a:avLst/>
              <a:gdLst/>
              <a:ahLst/>
              <a:cxnLst/>
              <a:rect l="0" t="0" r="0" b="0"/>
              <a:pathLst>
                <a:path w="199839" h="240831">
                  <a:moveTo>
                    <a:pt x="28168" y="97875"/>
                  </a:moveTo>
                  <a:lnTo>
                    <a:pt x="33757" y="114643"/>
                  </a:lnTo>
                  <a:lnTo>
                    <a:pt x="45860" y="125994"/>
                  </a:lnTo>
                  <a:lnTo>
                    <a:pt x="64107" y="133769"/>
                  </a:lnTo>
                  <a:lnTo>
                    <a:pt x="100688" y="136976"/>
                  </a:lnTo>
                  <a:lnTo>
                    <a:pt x="138823" y="129868"/>
                  </a:lnTo>
                  <a:lnTo>
                    <a:pt x="165979" y="113464"/>
                  </a:lnTo>
                  <a:lnTo>
                    <a:pt x="187674" y="92615"/>
                  </a:lnTo>
                  <a:lnTo>
                    <a:pt x="197716" y="74480"/>
                  </a:lnTo>
                  <a:lnTo>
                    <a:pt x="199838" y="54722"/>
                  </a:lnTo>
                  <a:lnTo>
                    <a:pt x="198767" y="44540"/>
                  </a:lnTo>
                  <a:lnTo>
                    <a:pt x="188217" y="26987"/>
                  </a:lnTo>
                  <a:lnTo>
                    <a:pt x="170661" y="12557"/>
                  </a:lnTo>
                  <a:lnTo>
                    <a:pt x="147260" y="2244"/>
                  </a:lnTo>
                  <a:lnTo>
                    <a:pt x="124382" y="0"/>
                  </a:lnTo>
                  <a:lnTo>
                    <a:pt x="102515" y="4072"/>
                  </a:lnTo>
                  <a:lnTo>
                    <a:pt x="81098" y="13681"/>
                  </a:lnTo>
                  <a:lnTo>
                    <a:pt x="32319" y="61628"/>
                  </a:lnTo>
                  <a:lnTo>
                    <a:pt x="8119" y="117509"/>
                  </a:lnTo>
                  <a:lnTo>
                    <a:pt x="0" y="153216"/>
                  </a:lnTo>
                  <a:lnTo>
                    <a:pt x="441" y="178623"/>
                  </a:lnTo>
                  <a:lnTo>
                    <a:pt x="13843" y="211488"/>
                  </a:lnTo>
                  <a:lnTo>
                    <a:pt x="26091" y="228698"/>
                  </a:lnTo>
                  <a:lnTo>
                    <a:pt x="48692" y="237907"/>
                  </a:lnTo>
                  <a:lnTo>
                    <a:pt x="75894" y="240830"/>
                  </a:lnTo>
                  <a:lnTo>
                    <a:pt x="138395" y="230189"/>
                  </a:lnTo>
                  <a:lnTo>
                    <a:pt x="165038" y="224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64497" y="1605270"/>
              <a:ext cx="263161" cy="300389"/>
            </a:xfrm>
            <a:custGeom>
              <a:avLst/>
              <a:gdLst/>
              <a:ahLst/>
              <a:cxnLst/>
              <a:rect l="0" t="0" r="0" b="0"/>
              <a:pathLst>
                <a:path w="263161" h="300389">
                  <a:moveTo>
                    <a:pt x="210570" y="5590"/>
                  </a:moveTo>
                  <a:lnTo>
                    <a:pt x="193802" y="0"/>
                  </a:lnTo>
                  <a:lnTo>
                    <a:pt x="161018" y="2114"/>
                  </a:lnTo>
                  <a:lnTo>
                    <a:pt x="108018" y="20544"/>
                  </a:lnTo>
                  <a:lnTo>
                    <a:pt x="58728" y="39783"/>
                  </a:lnTo>
                  <a:lnTo>
                    <a:pt x="42479" y="53542"/>
                  </a:lnTo>
                  <a:lnTo>
                    <a:pt x="31358" y="71355"/>
                  </a:lnTo>
                  <a:lnTo>
                    <a:pt x="30264" y="79849"/>
                  </a:lnTo>
                  <a:lnTo>
                    <a:pt x="35288" y="95526"/>
                  </a:lnTo>
                  <a:lnTo>
                    <a:pt x="51558" y="107172"/>
                  </a:lnTo>
                  <a:lnTo>
                    <a:pt x="114717" y="127935"/>
                  </a:lnTo>
                  <a:lnTo>
                    <a:pt x="177035" y="142364"/>
                  </a:lnTo>
                  <a:lnTo>
                    <a:pt x="239342" y="161165"/>
                  </a:lnTo>
                  <a:lnTo>
                    <a:pt x="256893" y="172610"/>
                  </a:lnTo>
                  <a:lnTo>
                    <a:pt x="261339" y="180108"/>
                  </a:lnTo>
                  <a:lnTo>
                    <a:pt x="263160" y="197797"/>
                  </a:lnTo>
                  <a:lnTo>
                    <a:pt x="253830" y="217357"/>
                  </a:lnTo>
                  <a:lnTo>
                    <a:pt x="236816" y="236579"/>
                  </a:lnTo>
                  <a:lnTo>
                    <a:pt x="190885" y="264863"/>
                  </a:lnTo>
                  <a:lnTo>
                    <a:pt x="132372" y="285831"/>
                  </a:lnTo>
                  <a:lnTo>
                    <a:pt x="74057" y="295555"/>
                  </a:lnTo>
                  <a:lnTo>
                    <a:pt x="16362" y="299433"/>
                  </a:lnTo>
                  <a:lnTo>
                    <a:pt x="0" y="300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29763" y="1680433"/>
              <a:ext cx="212574" cy="251552"/>
            </a:xfrm>
            <a:custGeom>
              <a:avLst/>
              <a:gdLst/>
              <a:ahLst/>
              <a:cxnLst/>
              <a:rect l="0" t="0" r="0" b="0"/>
              <a:pathLst>
                <a:path w="212574" h="251552">
                  <a:moveTo>
                    <a:pt x="150672" y="14655"/>
                  </a:moveTo>
                  <a:lnTo>
                    <a:pt x="101120" y="0"/>
                  </a:lnTo>
                  <a:lnTo>
                    <a:pt x="78345" y="2682"/>
                  </a:lnTo>
                  <a:lnTo>
                    <a:pt x="57695" y="12843"/>
                  </a:lnTo>
                  <a:lnTo>
                    <a:pt x="18007" y="57916"/>
                  </a:lnTo>
                  <a:lnTo>
                    <a:pt x="2049" y="88694"/>
                  </a:lnTo>
                  <a:lnTo>
                    <a:pt x="0" y="109562"/>
                  </a:lnTo>
                  <a:lnTo>
                    <a:pt x="8215" y="157144"/>
                  </a:lnTo>
                  <a:lnTo>
                    <a:pt x="23325" y="192185"/>
                  </a:lnTo>
                  <a:lnTo>
                    <a:pt x="48209" y="219204"/>
                  </a:lnTo>
                  <a:lnTo>
                    <a:pt x="77809" y="242028"/>
                  </a:lnTo>
                  <a:lnTo>
                    <a:pt x="104640" y="250240"/>
                  </a:lnTo>
                  <a:lnTo>
                    <a:pt x="132553" y="251551"/>
                  </a:lnTo>
                  <a:lnTo>
                    <a:pt x="152758" y="244334"/>
                  </a:lnTo>
                  <a:lnTo>
                    <a:pt x="177287" y="221528"/>
                  </a:lnTo>
                  <a:lnTo>
                    <a:pt x="199372" y="192544"/>
                  </a:lnTo>
                  <a:lnTo>
                    <a:pt x="207411" y="168976"/>
                  </a:lnTo>
                  <a:lnTo>
                    <a:pt x="212573" y="110129"/>
                  </a:lnTo>
                  <a:lnTo>
                    <a:pt x="207039" y="82824"/>
                  </a:lnTo>
                  <a:lnTo>
                    <a:pt x="184423" y="36699"/>
                  </a:lnTo>
                  <a:lnTo>
                    <a:pt x="150672" y="4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43864" y="1231834"/>
              <a:ext cx="105028" cy="652768"/>
            </a:xfrm>
            <a:custGeom>
              <a:avLst/>
              <a:gdLst/>
              <a:ahLst/>
              <a:cxnLst/>
              <a:rect l="0" t="0" r="0" b="0"/>
              <a:pathLst>
                <a:path w="105028" h="652768">
                  <a:moveTo>
                    <a:pt x="94498" y="652767"/>
                  </a:moveTo>
                  <a:lnTo>
                    <a:pt x="76540" y="596552"/>
                  </a:lnTo>
                  <a:lnTo>
                    <a:pt x="62831" y="541100"/>
                  </a:lnTo>
                  <a:lnTo>
                    <a:pt x="45355" y="480177"/>
                  </a:lnTo>
                  <a:lnTo>
                    <a:pt x="34834" y="422775"/>
                  </a:lnTo>
                  <a:lnTo>
                    <a:pt x="23918" y="359678"/>
                  </a:lnTo>
                  <a:lnTo>
                    <a:pt x="15826" y="302154"/>
                  </a:lnTo>
                  <a:lnTo>
                    <a:pt x="2669" y="240004"/>
                  </a:lnTo>
                  <a:lnTo>
                    <a:pt x="610" y="193165"/>
                  </a:lnTo>
                  <a:lnTo>
                    <a:pt x="0" y="134833"/>
                  </a:lnTo>
                  <a:lnTo>
                    <a:pt x="2196" y="96190"/>
                  </a:lnTo>
                  <a:lnTo>
                    <a:pt x="10971" y="63418"/>
                  </a:lnTo>
                  <a:lnTo>
                    <a:pt x="28909" y="39494"/>
                  </a:lnTo>
                  <a:lnTo>
                    <a:pt x="62197" y="15991"/>
                  </a:lnTo>
                  <a:lnTo>
                    <a:pt x="1050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96207" y="1568746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0"/>
                  </a:moveTo>
                  <a:lnTo>
                    <a:pt x="244365" y="0"/>
                  </a:lnTo>
                  <a:lnTo>
                    <a:pt x="189387" y="0"/>
                  </a:lnTo>
                  <a:lnTo>
                    <a:pt x="138913" y="0"/>
                  </a:lnTo>
                  <a:lnTo>
                    <a:pt x="75994" y="1170"/>
                  </a:lnTo>
                  <a:lnTo>
                    <a:pt x="1674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511158" y="2463668"/>
            <a:ext cx="3742770" cy="1168664"/>
            <a:chOff x="2511158" y="2463668"/>
            <a:chExt cx="3742770" cy="1168664"/>
          </a:xfrm>
        </p:grpSpPr>
        <p:sp>
          <p:nvSpPr>
            <p:cNvPr id="29" name="Freeform 28"/>
            <p:cNvSpPr/>
            <p:nvPr/>
          </p:nvSpPr>
          <p:spPr>
            <a:xfrm>
              <a:off x="2511158" y="2463668"/>
              <a:ext cx="455926" cy="769809"/>
            </a:xfrm>
            <a:custGeom>
              <a:avLst/>
              <a:gdLst/>
              <a:ahLst/>
              <a:cxnLst/>
              <a:rect l="0" t="0" r="0" b="0"/>
              <a:pathLst>
                <a:path w="455926" h="769809">
                  <a:moveTo>
                    <a:pt x="36738" y="736995"/>
                  </a:moveTo>
                  <a:lnTo>
                    <a:pt x="28405" y="684945"/>
                  </a:lnTo>
                  <a:lnTo>
                    <a:pt x="26860" y="635005"/>
                  </a:lnTo>
                  <a:lnTo>
                    <a:pt x="26338" y="576209"/>
                  </a:lnTo>
                  <a:lnTo>
                    <a:pt x="23147" y="535293"/>
                  </a:lnTo>
                  <a:lnTo>
                    <a:pt x="17893" y="472121"/>
                  </a:lnTo>
                  <a:lnTo>
                    <a:pt x="16118" y="408853"/>
                  </a:lnTo>
                  <a:lnTo>
                    <a:pt x="14597" y="348956"/>
                  </a:lnTo>
                  <a:lnTo>
                    <a:pt x="8471" y="292128"/>
                  </a:lnTo>
                  <a:lnTo>
                    <a:pt x="4966" y="233175"/>
                  </a:lnTo>
                  <a:lnTo>
                    <a:pt x="0" y="200340"/>
                  </a:lnTo>
                  <a:lnTo>
                    <a:pt x="548" y="195561"/>
                  </a:lnTo>
                  <a:lnTo>
                    <a:pt x="3253" y="198224"/>
                  </a:lnTo>
                  <a:lnTo>
                    <a:pt x="26043" y="253449"/>
                  </a:lnTo>
                  <a:lnTo>
                    <a:pt x="43735" y="315002"/>
                  </a:lnTo>
                  <a:lnTo>
                    <a:pt x="57791" y="377125"/>
                  </a:lnTo>
                  <a:lnTo>
                    <a:pt x="71832" y="440392"/>
                  </a:lnTo>
                  <a:lnTo>
                    <a:pt x="87950" y="491835"/>
                  </a:lnTo>
                  <a:lnTo>
                    <a:pt x="115527" y="554384"/>
                  </a:lnTo>
                  <a:lnTo>
                    <a:pt x="142361" y="603469"/>
                  </a:lnTo>
                  <a:lnTo>
                    <a:pt x="172982" y="659450"/>
                  </a:lnTo>
                  <a:lnTo>
                    <a:pt x="215857" y="714262"/>
                  </a:lnTo>
                  <a:lnTo>
                    <a:pt x="259472" y="753860"/>
                  </a:lnTo>
                  <a:lnTo>
                    <a:pt x="295496" y="769808"/>
                  </a:lnTo>
                  <a:lnTo>
                    <a:pt x="319027" y="768736"/>
                  </a:lnTo>
                  <a:lnTo>
                    <a:pt x="330216" y="765175"/>
                  </a:lnTo>
                  <a:lnTo>
                    <a:pt x="362730" y="737806"/>
                  </a:lnTo>
                  <a:lnTo>
                    <a:pt x="395583" y="679400"/>
                  </a:lnTo>
                  <a:lnTo>
                    <a:pt x="414551" y="621589"/>
                  </a:lnTo>
                  <a:lnTo>
                    <a:pt x="429562" y="565110"/>
                  </a:lnTo>
                  <a:lnTo>
                    <a:pt x="434670" y="517350"/>
                  </a:lnTo>
                  <a:lnTo>
                    <a:pt x="441773" y="466154"/>
                  </a:lnTo>
                  <a:lnTo>
                    <a:pt x="451286" y="408351"/>
                  </a:lnTo>
                  <a:lnTo>
                    <a:pt x="455925" y="352360"/>
                  </a:lnTo>
                  <a:lnTo>
                    <a:pt x="451710" y="293136"/>
                  </a:lnTo>
                  <a:lnTo>
                    <a:pt x="448641" y="236724"/>
                  </a:lnTo>
                  <a:lnTo>
                    <a:pt x="442143" y="182964"/>
                  </a:lnTo>
                  <a:lnTo>
                    <a:pt x="432809" y="129991"/>
                  </a:lnTo>
                  <a:lnTo>
                    <a:pt x="426410" y="69264"/>
                  </a:lnTo>
                  <a:lnTo>
                    <a:pt x="415094" y="25380"/>
                  </a:lnTo>
                  <a:lnTo>
                    <a:pt x="4052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03590" y="2990093"/>
              <a:ext cx="173269" cy="224119"/>
            </a:xfrm>
            <a:custGeom>
              <a:avLst/>
              <a:gdLst/>
              <a:ahLst/>
              <a:cxnLst/>
              <a:rect l="0" t="0" r="0" b="0"/>
              <a:pathLst>
                <a:path w="173269" h="224119">
                  <a:moveTo>
                    <a:pt x="102316" y="21057"/>
                  </a:moveTo>
                  <a:lnTo>
                    <a:pt x="85549" y="15468"/>
                  </a:lnTo>
                  <a:lnTo>
                    <a:pt x="78270" y="16161"/>
                  </a:lnTo>
                  <a:lnTo>
                    <a:pt x="63943" y="23170"/>
                  </a:lnTo>
                  <a:lnTo>
                    <a:pt x="35682" y="47904"/>
                  </a:lnTo>
                  <a:lnTo>
                    <a:pt x="15762" y="76585"/>
                  </a:lnTo>
                  <a:lnTo>
                    <a:pt x="3101" y="114199"/>
                  </a:lnTo>
                  <a:lnTo>
                    <a:pt x="0" y="153810"/>
                  </a:lnTo>
                  <a:lnTo>
                    <a:pt x="3420" y="177154"/>
                  </a:lnTo>
                  <a:lnTo>
                    <a:pt x="11959" y="196109"/>
                  </a:lnTo>
                  <a:lnTo>
                    <a:pt x="17512" y="204438"/>
                  </a:lnTo>
                  <a:lnTo>
                    <a:pt x="33040" y="216814"/>
                  </a:lnTo>
                  <a:lnTo>
                    <a:pt x="42094" y="221751"/>
                  </a:lnTo>
                  <a:lnTo>
                    <a:pt x="61513" y="224118"/>
                  </a:lnTo>
                  <a:lnTo>
                    <a:pt x="81842" y="220101"/>
                  </a:lnTo>
                  <a:lnTo>
                    <a:pt x="111847" y="204685"/>
                  </a:lnTo>
                  <a:lnTo>
                    <a:pt x="136076" y="184130"/>
                  </a:lnTo>
                  <a:lnTo>
                    <a:pt x="156903" y="156332"/>
                  </a:lnTo>
                  <a:lnTo>
                    <a:pt x="166741" y="136161"/>
                  </a:lnTo>
                  <a:lnTo>
                    <a:pt x="173268" y="93896"/>
                  </a:lnTo>
                  <a:lnTo>
                    <a:pt x="164023" y="49918"/>
                  </a:lnTo>
                  <a:lnTo>
                    <a:pt x="149629" y="27645"/>
                  </a:lnTo>
                  <a:lnTo>
                    <a:pt x="1233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48902" y="2916393"/>
              <a:ext cx="151803" cy="286687"/>
            </a:xfrm>
            <a:custGeom>
              <a:avLst/>
              <a:gdLst/>
              <a:ahLst/>
              <a:cxnLst/>
              <a:rect l="0" t="0" r="0" b="0"/>
              <a:pathLst>
                <a:path w="151803" h="286687">
                  <a:moveTo>
                    <a:pt x="4403" y="200042"/>
                  </a:moveTo>
                  <a:lnTo>
                    <a:pt x="33084" y="263470"/>
                  </a:lnTo>
                  <a:lnTo>
                    <a:pt x="46567" y="286686"/>
                  </a:lnTo>
                  <a:lnTo>
                    <a:pt x="21585" y="225032"/>
                  </a:lnTo>
                  <a:lnTo>
                    <a:pt x="5024" y="171659"/>
                  </a:lnTo>
                  <a:lnTo>
                    <a:pt x="0" y="147653"/>
                  </a:lnTo>
                  <a:lnTo>
                    <a:pt x="1666" y="121386"/>
                  </a:lnTo>
                  <a:lnTo>
                    <a:pt x="9426" y="100353"/>
                  </a:lnTo>
                  <a:lnTo>
                    <a:pt x="33472" y="62197"/>
                  </a:lnTo>
                  <a:lnTo>
                    <a:pt x="50078" y="47921"/>
                  </a:lnTo>
                  <a:lnTo>
                    <a:pt x="110001" y="13234"/>
                  </a:lnTo>
                  <a:lnTo>
                    <a:pt x="1518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80114" y="2653181"/>
              <a:ext cx="20633" cy="515897"/>
            </a:xfrm>
            <a:custGeom>
              <a:avLst/>
              <a:gdLst/>
              <a:ahLst/>
              <a:cxnLst/>
              <a:rect l="0" t="0" r="0" b="0"/>
              <a:pathLst>
                <a:path w="20633" h="515897">
                  <a:moveTo>
                    <a:pt x="10103" y="0"/>
                  </a:moveTo>
                  <a:lnTo>
                    <a:pt x="6984" y="42692"/>
                  </a:lnTo>
                  <a:lnTo>
                    <a:pt x="4037" y="63428"/>
                  </a:lnTo>
                  <a:lnTo>
                    <a:pt x="9073" y="121437"/>
                  </a:lnTo>
                  <a:lnTo>
                    <a:pt x="8730" y="177062"/>
                  </a:lnTo>
                  <a:lnTo>
                    <a:pt x="1730" y="240043"/>
                  </a:lnTo>
                  <a:lnTo>
                    <a:pt x="0" y="303479"/>
                  </a:lnTo>
                  <a:lnTo>
                    <a:pt x="6894" y="363930"/>
                  </a:lnTo>
                  <a:lnTo>
                    <a:pt x="12589" y="427170"/>
                  </a:lnTo>
                  <a:lnTo>
                    <a:pt x="18249" y="476739"/>
                  </a:lnTo>
                  <a:lnTo>
                    <a:pt x="20632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42818" y="2842694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0"/>
                  </a:moveTo>
                  <a:lnTo>
                    <a:pt x="246792" y="8333"/>
                  </a:lnTo>
                  <a:lnTo>
                    <a:pt x="187784" y="17475"/>
                  </a:lnTo>
                  <a:lnTo>
                    <a:pt x="127734" y="23469"/>
                  </a:lnTo>
                  <a:lnTo>
                    <a:pt x="70465" y="35571"/>
                  </a:lnTo>
                  <a:lnTo>
                    <a:pt x="12515" y="4958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58673" y="2600538"/>
              <a:ext cx="200043" cy="559549"/>
            </a:xfrm>
            <a:custGeom>
              <a:avLst/>
              <a:gdLst/>
              <a:ahLst/>
              <a:cxnLst/>
              <a:rect l="0" t="0" r="0" b="0"/>
              <a:pathLst>
                <a:path w="200043" h="559549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3120" y="171423"/>
                  </a:lnTo>
                  <a:lnTo>
                    <a:pt x="5214" y="218858"/>
                  </a:lnTo>
                  <a:lnTo>
                    <a:pt x="1030" y="276808"/>
                  </a:lnTo>
                  <a:lnTo>
                    <a:pt x="5894" y="324823"/>
                  </a:lnTo>
                  <a:lnTo>
                    <a:pt x="10783" y="385044"/>
                  </a:lnTo>
                  <a:lnTo>
                    <a:pt x="21801" y="448239"/>
                  </a:lnTo>
                  <a:lnTo>
                    <a:pt x="28686" y="500919"/>
                  </a:lnTo>
                  <a:lnTo>
                    <a:pt x="37270" y="559548"/>
                  </a:lnTo>
                  <a:lnTo>
                    <a:pt x="36545" y="559036"/>
                  </a:lnTo>
                  <a:lnTo>
                    <a:pt x="34892" y="555185"/>
                  </a:lnTo>
                  <a:lnTo>
                    <a:pt x="31069" y="500911"/>
                  </a:lnTo>
                  <a:lnTo>
                    <a:pt x="26501" y="439584"/>
                  </a:lnTo>
                  <a:lnTo>
                    <a:pt x="36170" y="382670"/>
                  </a:lnTo>
                  <a:lnTo>
                    <a:pt x="50515" y="338802"/>
                  </a:lnTo>
                  <a:lnTo>
                    <a:pt x="61836" y="321765"/>
                  </a:lnTo>
                  <a:lnTo>
                    <a:pt x="77785" y="309513"/>
                  </a:lnTo>
                  <a:lnTo>
                    <a:pt x="86952" y="304608"/>
                  </a:lnTo>
                  <a:lnTo>
                    <a:pt x="95403" y="303678"/>
                  </a:lnTo>
                  <a:lnTo>
                    <a:pt x="111032" y="308884"/>
                  </a:lnTo>
                  <a:lnTo>
                    <a:pt x="138574" y="330557"/>
                  </a:lnTo>
                  <a:lnTo>
                    <a:pt x="163371" y="364795"/>
                  </a:lnTo>
                  <a:lnTo>
                    <a:pt x="184306" y="418286"/>
                  </a:lnTo>
                  <a:lnTo>
                    <a:pt x="196587" y="473912"/>
                  </a:lnTo>
                  <a:lnTo>
                    <a:pt x="199359" y="529960"/>
                  </a:lnTo>
                  <a:lnTo>
                    <a:pt x="200042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00911" y="2468864"/>
              <a:ext cx="326385" cy="689686"/>
            </a:xfrm>
            <a:custGeom>
              <a:avLst/>
              <a:gdLst/>
              <a:ahLst/>
              <a:cxnLst/>
              <a:rect l="0" t="0" r="0" b="0"/>
              <a:pathLst>
                <a:path w="326385" h="689686">
                  <a:moveTo>
                    <a:pt x="0" y="658099"/>
                  </a:moveTo>
                  <a:lnTo>
                    <a:pt x="3120" y="597716"/>
                  </a:lnTo>
                  <a:lnTo>
                    <a:pt x="11453" y="539992"/>
                  </a:lnTo>
                  <a:lnTo>
                    <a:pt x="17959" y="497983"/>
                  </a:lnTo>
                  <a:lnTo>
                    <a:pt x="24750" y="452016"/>
                  </a:lnTo>
                  <a:lnTo>
                    <a:pt x="35150" y="402455"/>
                  </a:lnTo>
                  <a:lnTo>
                    <a:pt x="49144" y="345863"/>
                  </a:lnTo>
                  <a:lnTo>
                    <a:pt x="59665" y="300163"/>
                  </a:lnTo>
                  <a:lnTo>
                    <a:pt x="70192" y="240998"/>
                  </a:lnTo>
                  <a:lnTo>
                    <a:pt x="81109" y="184075"/>
                  </a:lnTo>
                  <a:lnTo>
                    <a:pt x="92223" y="122500"/>
                  </a:lnTo>
                  <a:lnTo>
                    <a:pt x="114512" y="63093"/>
                  </a:lnTo>
                  <a:lnTo>
                    <a:pt x="139357" y="9126"/>
                  </a:lnTo>
                  <a:lnTo>
                    <a:pt x="145547" y="843"/>
                  </a:lnTo>
                  <a:lnTo>
                    <a:pt x="152014" y="0"/>
                  </a:lnTo>
                  <a:lnTo>
                    <a:pt x="158665" y="4117"/>
                  </a:lnTo>
                  <a:lnTo>
                    <a:pt x="165438" y="11541"/>
                  </a:lnTo>
                  <a:lnTo>
                    <a:pt x="184715" y="64314"/>
                  </a:lnTo>
                  <a:lnTo>
                    <a:pt x="199788" y="117892"/>
                  </a:lnTo>
                  <a:lnTo>
                    <a:pt x="214030" y="168207"/>
                  </a:lnTo>
                  <a:lnTo>
                    <a:pt x="226938" y="230441"/>
                  </a:lnTo>
                  <a:lnTo>
                    <a:pt x="233821" y="292127"/>
                  </a:lnTo>
                  <a:lnTo>
                    <a:pt x="242806" y="342993"/>
                  </a:lnTo>
                  <a:lnTo>
                    <a:pt x="252877" y="391989"/>
                  </a:lnTo>
                  <a:lnTo>
                    <a:pt x="266761" y="450466"/>
                  </a:lnTo>
                  <a:lnTo>
                    <a:pt x="277262" y="498573"/>
                  </a:lnTo>
                  <a:lnTo>
                    <a:pt x="291291" y="557654"/>
                  </a:lnTo>
                  <a:lnTo>
                    <a:pt x="305328" y="610572"/>
                  </a:lnTo>
                  <a:lnTo>
                    <a:pt x="321705" y="673548"/>
                  </a:lnTo>
                  <a:lnTo>
                    <a:pt x="326384" y="689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74611" y="2947979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5835" y="5589"/>
                  </a:lnTo>
                  <a:lnTo>
                    <a:pt x="33923" y="244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92797" y="2852866"/>
              <a:ext cx="587266" cy="276366"/>
            </a:xfrm>
            <a:custGeom>
              <a:avLst/>
              <a:gdLst/>
              <a:ahLst/>
              <a:cxnLst/>
              <a:rect l="0" t="0" r="0" b="0"/>
              <a:pathLst>
                <a:path w="587266" h="276366">
                  <a:moveTo>
                    <a:pt x="8197" y="137227"/>
                  </a:moveTo>
                  <a:lnTo>
                    <a:pt x="8197" y="195844"/>
                  </a:lnTo>
                  <a:lnTo>
                    <a:pt x="9367" y="248848"/>
                  </a:lnTo>
                  <a:lnTo>
                    <a:pt x="14263" y="276365"/>
                  </a:lnTo>
                  <a:lnTo>
                    <a:pt x="13411" y="275609"/>
                  </a:lnTo>
                  <a:lnTo>
                    <a:pt x="11673" y="271595"/>
                  </a:lnTo>
                  <a:lnTo>
                    <a:pt x="5536" y="215695"/>
                  </a:lnTo>
                  <a:lnTo>
                    <a:pt x="0" y="167106"/>
                  </a:lnTo>
                  <a:lnTo>
                    <a:pt x="1479" y="115664"/>
                  </a:lnTo>
                  <a:lnTo>
                    <a:pt x="12446" y="69617"/>
                  </a:lnTo>
                  <a:lnTo>
                    <a:pt x="18049" y="57058"/>
                  </a:lnTo>
                  <a:lnTo>
                    <a:pt x="33633" y="39985"/>
                  </a:lnTo>
                  <a:lnTo>
                    <a:pt x="42702" y="33795"/>
                  </a:lnTo>
                  <a:lnTo>
                    <a:pt x="51088" y="32007"/>
                  </a:lnTo>
                  <a:lnTo>
                    <a:pt x="59018" y="33155"/>
                  </a:lnTo>
                  <a:lnTo>
                    <a:pt x="66644" y="36260"/>
                  </a:lnTo>
                  <a:lnTo>
                    <a:pt x="88556" y="57398"/>
                  </a:lnTo>
                  <a:lnTo>
                    <a:pt x="115751" y="104387"/>
                  </a:lnTo>
                  <a:lnTo>
                    <a:pt x="137424" y="167030"/>
                  </a:lnTo>
                  <a:lnTo>
                    <a:pt x="141142" y="171133"/>
                  </a:lnTo>
                  <a:lnTo>
                    <a:pt x="144790" y="170359"/>
                  </a:lnTo>
                  <a:lnTo>
                    <a:pt x="148392" y="166334"/>
                  </a:lnTo>
                  <a:lnTo>
                    <a:pt x="157767" y="113533"/>
                  </a:lnTo>
                  <a:lnTo>
                    <a:pt x="170063" y="59497"/>
                  </a:lnTo>
                  <a:lnTo>
                    <a:pt x="180290" y="23339"/>
                  </a:lnTo>
                  <a:lnTo>
                    <a:pt x="186097" y="14508"/>
                  </a:lnTo>
                  <a:lnTo>
                    <a:pt x="201907" y="1577"/>
                  </a:lnTo>
                  <a:lnTo>
                    <a:pt x="209867" y="0"/>
                  </a:lnTo>
                  <a:lnTo>
                    <a:pt x="217513" y="1289"/>
                  </a:lnTo>
                  <a:lnTo>
                    <a:pt x="232248" y="8960"/>
                  </a:lnTo>
                  <a:lnTo>
                    <a:pt x="246596" y="20168"/>
                  </a:lnTo>
                  <a:lnTo>
                    <a:pt x="273701" y="62068"/>
                  </a:lnTo>
                  <a:lnTo>
                    <a:pt x="291533" y="111592"/>
                  </a:lnTo>
                  <a:lnTo>
                    <a:pt x="306320" y="165828"/>
                  </a:lnTo>
                  <a:lnTo>
                    <a:pt x="319337" y="218742"/>
                  </a:lnTo>
                  <a:lnTo>
                    <a:pt x="322655" y="250937"/>
                  </a:lnTo>
                  <a:lnTo>
                    <a:pt x="333505" y="210217"/>
                  </a:lnTo>
                  <a:lnTo>
                    <a:pt x="351550" y="187189"/>
                  </a:lnTo>
                  <a:lnTo>
                    <a:pt x="379773" y="166718"/>
                  </a:lnTo>
                  <a:lnTo>
                    <a:pt x="438653" y="144895"/>
                  </a:lnTo>
                  <a:lnTo>
                    <a:pt x="492349" y="126784"/>
                  </a:lnTo>
                  <a:lnTo>
                    <a:pt x="534591" y="107088"/>
                  </a:lnTo>
                  <a:lnTo>
                    <a:pt x="549426" y="91076"/>
                  </a:lnTo>
                  <a:lnTo>
                    <a:pt x="555020" y="81894"/>
                  </a:lnTo>
                  <a:lnTo>
                    <a:pt x="558116" y="62331"/>
                  </a:lnTo>
                  <a:lnTo>
                    <a:pt x="557304" y="52202"/>
                  </a:lnTo>
                  <a:lnTo>
                    <a:pt x="547042" y="34707"/>
                  </a:lnTo>
                  <a:lnTo>
                    <a:pt x="539393" y="26766"/>
                  </a:lnTo>
                  <a:lnTo>
                    <a:pt x="515296" y="17943"/>
                  </a:lnTo>
                  <a:lnTo>
                    <a:pt x="487428" y="16362"/>
                  </a:lnTo>
                  <a:lnTo>
                    <a:pt x="463344" y="23458"/>
                  </a:lnTo>
                  <a:lnTo>
                    <a:pt x="435644" y="40606"/>
                  </a:lnTo>
                  <a:lnTo>
                    <a:pt x="412619" y="66095"/>
                  </a:lnTo>
                  <a:lnTo>
                    <a:pt x="384403" y="126924"/>
                  </a:lnTo>
                  <a:lnTo>
                    <a:pt x="384568" y="163940"/>
                  </a:lnTo>
                  <a:lnTo>
                    <a:pt x="392026" y="198954"/>
                  </a:lnTo>
                  <a:lnTo>
                    <a:pt x="407234" y="225967"/>
                  </a:lnTo>
                  <a:lnTo>
                    <a:pt x="426558" y="248788"/>
                  </a:lnTo>
                  <a:lnTo>
                    <a:pt x="458280" y="264778"/>
                  </a:lnTo>
                  <a:lnTo>
                    <a:pt x="480805" y="266836"/>
                  </a:lnTo>
                  <a:lnTo>
                    <a:pt x="523862" y="258625"/>
                  </a:lnTo>
                  <a:lnTo>
                    <a:pt x="587265" y="221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06659" y="2842694"/>
              <a:ext cx="141860" cy="252978"/>
            </a:xfrm>
            <a:custGeom>
              <a:avLst/>
              <a:gdLst/>
              <a:ahLst/>
              <a:cxnLst/>
              <a:rect l="0" t="0" r="0" b="0"/>
              <a:pathLst>
                <a:path w="141860" h="252978">
                  <a:moveTo>
                    <a:pt x="15517" y="157927"/>
                  </a:moveTo>
                  <a:lnTo>
                    <a:pt x="18636" y="200619"/>
                  </a:lnTo>
                  <a:lnTo>
                    <a:pt x="31135" y="252977"/>
                  </a:lnTo>
                  <a:lnTo>
                    <a:pt x="30609" y="252879"/>
                  </a:lnTo>
                  <a:lnTo>
                    <a:pt x="21358" y="221917"/>
                  </a:lnTo>
                  <a:lnTo>
                    <a:pt x="15501" y="170741"/>
                  </a:lnTo>
                  <a:lnTo>
                    <a:pt x="4292" y="118691"/>
                  </a:lnTo>
                  <a:lnTo>
                    <a:pt x="0" y="96035"/>
                  </a:lnTo>
                  <a:lnTo>
                    <a:pt x="1991" y="74268"/>
                  </a:lnTo>
                  <a:lnTo>
                    <a:pt x="15279" y="42282"/>
                  </a:lnTo>
                  <a:lnTo>
                    <a:pt x="39623" y="16167"/>
                  </a:lnTo>
                  <a:lnTo>
                    <a:pt x="62106" y="7186"/>
                  </a:lnTo>
                  <a:lnTo>
                    <a:pt x="123730" y="946"/>
                  </a:lnTo>
                  <a:lnTo>
                    <a:pt x="1418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53802" y="2969036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3120" y="137522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22217" y="27900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91872" y="2858480"/>
              <a:ext cx="198843" cy="270620"/>
            </a:xfrm>
            <a:custGeom>
              <a:avLst/>
              <a:gdLst/>
              <a:ahLst/>
              <a:cxnLst/>
              <a:rect l="0" t="0" r="0" b="0"/>
              <a:pathLst>
                <a:path w="198843" h="270620">
                  <a:moveTo>
                    <a:pt x="135672" y="47385"/>
                  </a:moveTo>
                  <a:lnTo>
                    <a:pt x="95184" y="12487"/>
                  </a:lnTo>
                  <a:lnTo>
                    <a:pt x="70104" y="2629"/>
                  </a:lnTo>
                  <a:lnTo>
                    <a:pt x="56865" y="0"/>
                  </a:lnTo>
                  <a:lnTo>
                    <a:pt x="46869" y="1757"/>
                  </a:lnTo>
                  <a:lnTo>
                    <a:pt x="39035" y="6438"/>
                  </a:lnTo>
                  <a:lnTo>
                    <a:pt x="12468" y="39167"/>
                  </a:lnTo>
                  <a:lnTo>
                    <a:pt x="4875" y="62060"/>
                  </a:lnTo>
                  <a:lnTo>
                    <a:pt x="0" y="114885"/>
                  </a:lnTo>
                  <a:lnTo>
                    <a:pt x="8613" y="170379"/>
                  </a:lnTo>
                  <a:lnTo>
                    <a:pt x="25235" y="210040"/>
                  </a:lnTo>
                  <a:lnTo>
                    <a:pt x="46148" y="237649"/>
                  </a:lnTo>
                  <a:lnTo>
                    <a:pt x="75221" y="259477"/>
                  </a:lnTo>
                  <a:lnTo>
                    <a:pt x="99836" y="269550"/>
                  </a:lnTo>
                  <a:lnTo>
                    <a:pt x="145591" y="270619"/>
                  </a:lnTo>
                  <a:lnTo>
                    <a:pt x="198842" y="257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45358" y="2872209"/>
              <a:ext cx="208570" cy="338983"/>
            </a:xfrm>
            <a:custGeom>
              <a:avLst/>
              <a:gdLst/>
              <a:ahLst/>
              <a:cxnLst/>
              <a:rect l="0" t="0" r="0" b="0"/>
              <a:pathLst>
                <a:path w="208570" h="338983">
                  <a:moveTo>
                    <a:pt x="145398" y="128412"/>
                  </a:moveTo>
                  <a:lnTo>
                    <a:pt x="151464" y="93621"/>
                  </a:lnTo>
                  <a:lnTo>
                    <a:pt x="145376" y="50513"/>
                  </a:lnTo>
                  <a:lnTo>
                    <a:pt x="135250" y="25941"/>
                  </a:lnTo>
                  <a:lnTo>
                    <a:pt x="119831" y="9560"/>
                  </a:lnTo>
                  <a:lnTo>
                    <a:pt x="110806" y="3554"/>
                  </a:lnTo>
                  <a:lnTo>
                    <a:pt x="91419" y="0"/>
                  </a:lnTo>
                  <a:lnTo>
                    <a:pt x="81336" y="690"/>
                  </a:lnTo>
                  <a:lnTo>
                    <a:pt x="63894" y="7696"/>
                  </a:lnTo>
                  <a:lnTo>
                    <a:pt x="33632" y="31258"/>
                  </a:lnTo>
                  <a:lnTo>
                    <a:pt x="12197" y="62711"/>
                  </a:lnTo>
                  <a:lnTo>
                    <a:pt x="2206" y="101667"/>
                  </a:lnTo>
                  <a:lnTo>
                    <a:pt x="0" y="162817"/>
                  </a:lnTo>
                  <a:lnTo>
                    <a:pt x="7821" y="199828"/>
                  </a:lnTo>
                  <a:lnTo>
                    <a:pt x="18352" y="222154"/>
                  </a:lnTo>
                  <a:lnTo>
                    <a:pt x="33951" y="237536"/>
                  </a:lnTo>
                  <a:lnTo>
                    <a:pt x="43024" y="243275"/>
                  </a:lnTo>
                  <a:lnTo>
                    <a:pt x="52582" y="244762"/>
                  </a:lnTo>
                  <a:lnTo>
                    <a:pt x="72561" y="240175"/>
                  </a:lnTo>
                  <a:lnTo>
                    <a:pt x="90020" y="227218"/>
                  </a:lnTo>
                  <a:lnTo>
                    <a:pt x="105578" y="207421"/>
                  </a:lnTo>
                  <a:lnTo>
                    <a:pt x="131510" y="150171"/>
                  </a:lnTo>
                  <a:lnTo>
                    <a:pt x="142655" y="93456"/>
                  </a:lnTo>
                  <a:lnTo>
                    <a:pt x="138996" y="56834"/>
                  </a:lnTo>
                  <a:lnTo>
                    <a:pt x="137621" y="54957"/>
                  </a:lnTo>
                  <a:lnTo>
                    <a:pt x="135232" y="108962"/>
                  </a:lnTo>
                  <a:lnTo>
                    <a:pt x="146371" y="169352"/>
                  </a:lnTo>
                  <a:lnTo>
                    <a:pt x="159628" y="223587"/>
                  </a:lnTo>
                  <a:lnTo>
                    <a:pt x="189575" y="286916"/>
                  </a:lnTo>
                  <a:lnTo>
                    <a:pt x="208569" y="338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26839" y="3236831"/>
              <a:ext cx="3716561" cy="395501"/>
            </a:xfrm>
            <a:custGeom>
              <a:avLst/>
              <a:gdLst/>
              <a:ahLst/>
              <a:cxnLst/>
              <a:rect l="0" t="0" r="0" b="0"/>
              <a:pathLst>
                <a:path w="3716561" h="395501">
                  <a:moveTo>
                    <a:pt x="3716560" y="395500"/>
                  </a:moveTo>
                  <a:lnTo>
                    <a:pt x="3658270" y="380928"/>
                  </a:lnTo>
                  <a:lnTo>
                    <a:pt x="3594784" y="365836"/>
                  </a:lnTo>
                  <a:lnTo>
                    <a:pt x="3538928" y="353956"/>
                  </a:lnTo>
                  <a:lnTo>
                    <a:pt x="3482214" y="343026"/>
                  </a:lnTo>
                  <a:lnTo>
                    <a:pt x="3420956" y="332379"/>
                  </a:lnTo>
                  <a:lnTo>
                    <a:pt x="3358352" y="318696"/>
                  </a:lnTo>
                  <a:lnTo>
                    <a:pt x="3315201" y="307553"/>
                  </a:lnTo>
                  <a:lnTo>
                    <a:pt x="3268727" y="298701"/>
                  </a:lnTo>
                  <a:lnTo>
                    <a:pt x="3220775" y="287748"/>
                  </a:lnTo>
                  <a:lnTo>
                    <a:pt x="3170997" y="275080"/>
                  </a:lnTo>
                  <a:lnTo>
                    <a:pt x="3117678" y="261652"/>
                  </a:lnTo>
                  <a:lnTo>
                    <a:pt x="3065905" y="247884"/>
                  </a:lnTo>
                  <a:lnTo>
                    <a:pt x="3013259" y="233967"/>
                  </a:lnTo>
                  <a:lnTo>
                    <a:pt x="2954766" y="219983"/>
                  </a:lnTo>
                  <a:lnTo>
                    <a:pt x="2896793" y="209088"/>
                  </a:lnTo>
                  <a:lnTo>
                    <a:pt x="2838662" y="199176"/>
                  </a:lnTo>
                  <a:lnTo>
                    <a:pt x="2777731" y="186972"/>
                  </a:lnTo>
                  <a:lnTo>
                    <a:pt x="2715556" y="173749"/>
                  </a:lnTo>
                  <a:lnTo>
                    <a:pt x="2652828" y="161244"/>
                  </a:lnTo>
                  <a:lnTo>
                    <a:pt x="2589853" y="151786"/>
                  </a:lnTo>
                  <a:lnTo>
                    <a:pt x="2557150" y="146457"/>
                  </a:lnTo>
                  <a:lnTo>
                    <a:pt x="2523650" y="140564"/>
                  </a:lnTo>
                  <a:lnTo>
                    <a:pt x="2489618" y="134296"/>
                  </a:lnTo>
                  <a:lnTo>
                    <a:pt x="2455232" y="128947"/>
                  </a:lnTo>
                  <a:lnTo>
                    <a:pt x="2420609" y="124211"/>
                  </a:lnTo>
                  <a:lnTo>
                    <a:pt x="2385830" y="119885"/>
                  </a:lnTo>
                  <a:lnTo>
                    <a:pt x="2350945" y="115830"/>
                  </a:lnTo>
                  <a:lnTo>
                    <a:pt x="2315989" y="111958"/>
                  </a:lnTo>
                  <a:lnTo>
                    <a:pt x="2280988" y="108206"/>
                  </a:lnTo>
                  <a:lnTo>
                    <a:pt x="2245955" y="104535"/>
                  </a:lnTo>
                  <a:lnTo>
                    <a:pt x="2210902" y="100917"/>
                  </a:lnTo>
                  <a:lnTo>
                    <a:pt x="2175834" y="97336"/>
                  </a:lnTo>
                  <a:lnTo>
                    <a:pt x="2139588" y="93779"/>
                  </a:lnTo>
                  <a:lnTo>
                    <a:pt x="2102555" y="90238"/>
                  </a:lnTo>
                  <a:lnTo>
                    <a:pt x="2064999" y="86707"/>
                  </a:lnTo>
                  <a:lnTo>
                    <a:pt x="2028263" y="83183"/>
                  </a:lnTo>
                  <a:lnTo>
                    <a:pt x="1992074" y="79664"/>
                  </a:lnTo>
                  <a:lnTo>
                    <a:pt x="1956250" y="76148"/>
                  </a:lnTo>
                  <a:lnTo>
                    <a:pt x="1919498" y="72635"/>
                  </a:lnTo>
                  <a:lnTo>
                    <a:pt x="1882130" y="69123"/>
                  </a:lnTo>
                  <a:lnTo>
                    <a:pt x="1844349" y="65611"/>
                  </a:lnTo>
                  <a:lnTo>
                    <a:pt x="1805124" y="60930"/>
                  </a:lnTo>
                  <a:lnTo>
                    <a:pt x="1764936" y="55471"/>
                  </a:lnTo>
                  <a:lnTo>
                    <a:pt x="1724106" y="49491"/>
                  </a:lnTo>
                  <a:lnTo>
                    <a:pt x="1684017" y="45504"/>
                  </a:lnTo>
                  <a:lnTo>
                    <a:pt x="1644424" y="42847"/>
                  </a:lnTo>
                  <a:lnTo>
                    <a:pt x="1605160" y="41075"/>
                  </a:lnTo>
                  <a:lnTo>
                    <a:pt x="1564946" y="38724"/>
                  </a:lnTo>
                  <a:lnTo>
                    <a:pt x="1524099" y="35987"/>
                  </a:lnTo>
                  <a:lnTo>
                    <a:pt x="1482829" y="32992"/>
                  </a:lnTo>
                  <a:lnTo>
                    <a:pt x="1442448" y="29826"/>
                  </a:lnTo>
                  <a:lnTo>
                    <a:pt x="1402659" y="26545"/>
                  </a:lnTo>
                  <a:lnTo>
                    <a:pt x="1363265" y="23188"/>
                  </a:lnTo>
                  <a:lnTo>
                    <a:pt x="1322964" y="19780"/>
                  </a:lnTo>
                  <a:lnTo>
                    <a:pt x="1282059" y="16339"/>
                  </a:lnTo>
                  <a:lnTo>
                    <a:pt x="1240751" y="12874"/>
                  </a:lnTo>
                  <a:lnTo>
                    <a:pt x="1199174" y="10565"/>
                  </a:lnTo>
                  <a:lnTo>
                    <a:pt x="1157419" y="9025"/>
                  </a:lnTo>
                  <a:lnTo>
                    <a:pt x="1115543" y="7999"/>
                  </a:lnTo>
                  <a:lnTo>
                    <a:pt x="1074758" y="7314"/>
                  </a:lnTo>
                  <a:lnTo>
                    <a:pt x="1034700" y="6858"/>
                  </a:lnTo>
                  <a:lnTo>
                    <a:pt x="995127" y="6554"/>
                  </a:lnTo>
                  <a:lnTo>
                    <a:pt x="954706" y="5181"/>
                  </a:lnTo>
                  <a:lnTo>
                    <a:pt x="913721" y="3097"/>
                  </a:lnTo>
                  <a:lnTo>
                    <a:pt x="872360" y="537"/>
                  </a:lnTo>
                  <a:lnTo>
                    <a:pt x="830748" y="0"/>
                  </a:lnTo>
                  <a:lnTo>
                    <a:pt x="788968" y="812"/>
                  </a:lnTo>
                  <a:lnTo>
                    <a:pt x="747077" y="2523"/>
                  </a:lnTo>
                  <a:lnTo>
                    <a:pt x="705112" y="3664"/>
                  </a:lnTo>
                  <a:lnTo>
                    <a:pt x="663097" y="4425"/>
                  </a:lnTo>
                  <a:lnTo>
                    <a:pt x="621049" y="4932"/>
                  </a:lnTo>
                  <a:lnTo>
                    <a:pt x="578979" y="7610"/>
                  </a:lnTo>
                  <a:lnTo>
                    <a:pt x="536895" y="11734"/>
                  </a:lnTo>
                  <a:lnTo>
                    <a:pt x="494800" y="16824"/>
                  </a:lnTo>
                  <a:lnTo>
                    <a:pt x="452699" y="21387"/>
                  </a:lnTo>
                  <a:lnTo>
                    <a:pt x="410594" y="25598"/>
                  </a:lnTo>
                  <a:lnTo>
                    <a:pt x="368486" y="29576"/>
                  </a:lnTo>
                  <a:lnTo>
                    <a:pt x="326376" y="35737"/>
                  </a:lnTo>
                  <a:lnTo>
                    <a:pt x="284264" y="43354"/>
                  </a:lnTo>
                  <a:lnTo>
                    <a:pt x="242152" y="51942"/>
                  </a:lnTo>
                  <a:lnTo>
                    <a:pt x="196530" y="61176"/>
                  </a:lnTo>
                  <a:lnTo>
                    <a:pt x="148567" y="70842"/>
                  </a:lnTo>
                  <a:lnTo>
                    <a:pt x="99045" y="80795"/>
                  </a:lnTo>
                  <a:lnTo>
                    <a:pt x="44020" y="91855"/>
                  </a:lnTo>
                  <a:lnTo>
                    <a:pt x="0" y="100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400082" y="305326"/>
            <a:ext cx="2716354" cy="505369"/>
            <a:chOff x="400082" y="305326"/>
            <a:chExt cx="2716354" cy="505369"/>
          </a:xfrm>
        </p:grpSpPr>
        <p:sp>
          <p:nvSpPr>
            <p:cNvPr id="2" name="Freeform 1"/>
            <p:cNvSpPr/>
            <p:nvPr/>
          </p:nvSpPr>
          <p:spPr>
            <a:xfrm>
              <a:off x="400090" y="305326"/>
              <a:ext cx="284063" cy="410612"/>
            </a:xfrm>
            <a:custGeom>
              <a:avLst/>
              <a:gdLst/>
              <a:ahLst/>
              <a:cxnLst/>
              <a:rect l="0" t="0" r="0" b="0"/>
              <a:pathLst>
                <a:path w="284063" h="410612">
                  <a:moveTo>
                    <a:pt x="10521" y="410611"/>
                  </a:moveTo>
                  <a:lnTo>
                    <a:pt x="1456" y="351995"/>
                  </a:lnTo>
                  <a:lnTo>
                    <a:pt x="281" y="296651"/>
                  </a:lnTo>
                  <a:lnTo>
                    <a:pt x="78" y="246474"/>
                  </a:lnTo>
                  <a:lnTo>
                    <a:pt x="18" y="187673"/>
                  </a:lnTo>
                  <a:lnTo>
                    <a:pt x="0" y="128136"/>
                  </a:lnTo>
                  <a:lnTo>
                    <a:pt x="3113" y="68031"/>
                  </a:lnTo>
                  <a:lnTo>
                    <a:pt x="14647" y="22017"/>
                  </a:lnTo>
                  <a:lnTo>
                    <a:pt x="17951" y="18187"/>
                  </a:lnTo>
                  <a:lnTo>
                    <a:pt x="21323" y="19144"/>
                  </a:lnTo>
                  <a:lnTo>
                    <a:pt x="24742" y="23291"/>
                  </a:lnTo>
                  <a:lnTo>
                    <a:pt x="45632" y="83885"/>
                  </a:lnTo>
                  <a:lnTo>
                    <a:pt x="66893" y="143085"/>
                  </a:lnTo>
                  <a:lnTo>
                    <a:pt x="80906" y="192654"/>
                  </a:lnTo>
                  <a:lnTo>
                    <a:pt x="102890" y="248798"/>
                  </a:lnTo>
                  <a:lnTo>
                    <a:pt x="124850" y="312050"/>
                  </a:lnTo>
                  <a:lnTo>
                    <a:pt x="150071" y="345143"/>
                  </a:lnTo>
                  <a:lnTo>
                    <a:pt x="179771" y="369117"/>
                  </a:lnTo>
                  <a:lnTo>
                    <a:pt x="200387" y="379691"/>
                  </a:lnTo>
                  <a:lnTo>
                    <a:pt x="209628" y="380639"/>
                  </a:lnTo>
                  <a:lnTo>
                    <a:pt x="226135" y="375453"/>
                  </a:lnTo>
                  <a:lnTo>
                    <a:pt x="241270" y="359111"/>
                  </a:lnTo>
                  <a:lnTo>
                    <a:pt x="259825" y="323602"/>
                  </a:lnTo>
                  <a:lnTo>
                    <a:pt x="276575" y="264093"/>
                  </a:lnTo>
                  <a:lnTo>
                    <a:pt x="281984" y="213300"/>
                  </a:lnTo>
                  <a:lnTo>
                    <a:pt x="283587" y="161206"/>
                  </a:lnTo>
                  <a:lnTo>
                    <a:pt x="284062" y="103137"/>
                  </a:lnTo>
                  <a:lnTo>
                    <a:pt x="275817" y="39783"/>
                  </a:lnTo>
                  <a:lnTo>
                    <a:pt x="2632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0774" y="558010"/>
              <a:ext cx="128229" cy="149436"/>
            </a:xfrm>
            <a:custGeom>
              <a:avLst/>
              <a:gdLst/>
              <a:ahLst/>
              <a:cxnLst/>
              <a:rect l="0" t="0" r="0" b="0"/>
              <a:pathLst>
                <a:path w="128229" h="149436">
                  <a:moveTo>
                    <a:pt x="79920" y="0"/>
                  </a:moveTo>
                  <a:lnTo>
                    <a:pt x="57563" y="0"/>
                  </a:lnTo>
                  <a:lnTo>
                    <a:pt x="40348" y="6239"/>
                  </a:lnTo>
                  <a:lnTo>
                    <a:pt x="32481" y="11178"/>
                  </a:lnTo>
                  <a:lnTo>
                    <a:pt x="10232" y="40487"/>
                  </a:lnTo>
                  <a:lnTo>
                    <a:pt x="0" y="84396"/>
                  </a:lnTo>
                  <a:lnTo>
                    <a:pt x="3846" y="111209"/>
                  </a:lnTo>
                  <a:lnTo>
                    <a:pt x="8147" y="123272"/>
                  </a:lnTo>
                  <a:lnTo>
                    <a:pt x="22284" y="139795"/>
                  </a:lnTo>
                  <a:lnTo>
                    <a:pt x="30968" y="145839"/>
                  </a:lnTo>
                  <a:lnTo>
                    <a:pt x="49974" y="149435"/>
                  </a:lnTo>
                  <a:lnTo>
                    <a:pt x="70120" y="145964"/>
                  </a:lnTo>
                  <a:lnTo>
                    <a:pt x="100023" y="130856"/>
                  </a:lnTo>
                  <a:lnTo>
                    <a:pt x="116540" y="118210"/>
                  </a:lnTo>
                  <a:lnTo>
                    <a:pt x="125441" y="98551"/>
                  </a:lnTo>
                  <a:lnTo>
                    <a:pt x="128228" y="74216"/>
                  </a:lnTo>
                  <a:lnTo>
                    <a:pt x="12203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494839"/>
              <a:ext cx="157929" cy="200417"/>
            </a:xfrm>
            <a:custGeom>
              <a:avLst/>
              <a:gdLst/>
              <a:ahLst/>
              <a:cxnLst/>
              <a:rect l="0" t="0" r="0" b="0"/>
              <a:pathLst>
                <a:path w="157929" h="200417">
                  <a:moveTo>
                    <a:pt x="0" y="105285"/>
                  </a:moveTo>
                  <a:lnTo>
                    <a:pt x="15641" y="123266"/>
                  </a:lnTo>
                  <a:lnTo>
                    <a:pt x="39607" y="178469"/>
                  </a:lnTo>
                  <a:lnTo>
                    <a:pt x="51139" y="194743"/>
                  </a:lnTo>
                  <a:lnTo>
                    <a:pt x="51640" y="198849"/>
                  </a:lnTo>
                  <a:lnTo>
                    <a:pt x="48465" y="200416"/>
                  </a:lnTo>
                  <a:lnTo>
                    <a:pt x="42838" y="200291"/>
                  </a:lnTo>
                  <a:lnTo>
                    <a:pt x="30348" y="187674"/>
                  </a:lnTo>
                  <a:lnTo>
                    <a:pt x="8854" y="147036"/>
                  </a:lnTo>
                  <a:lnTo>
                    <a:pt x="7055" y="123061"/>
                  </a:lnTo>
                  <a:lnTo>
                    <a:pt x="11325" y="99147"/>
                  </a:lnTo>
                  <a:lnTo>
                    <a:pt x="26882" y="72531"/>
                  </a:lnTo>
                  <a:lnTo>
                    <a:pt x="39634" y="57192"/>
                  </a:lnTo>
                  <a:lnTo>
                    <a:pt x="65556" y="40992"/>
                  </a:lnTo>
                  <a:lnTo>
                    <a:pt x="126552" y="1775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6549" y="368497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6"/>
                  </a:lnTo>
                  <a:lnTo>
                    <a:pt x="9878" y="217449"/>
                  </a:lnTo>
                  <a:lnTo>
                    <a:pt x="10400" y="276529"/>
                  </a:lnTo>
                  <a:lnTo>
                    <a:pt x="10511" y="334867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3906" y="53695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368497"/>
              <a:ext cx="168457" cy="347441"/>
            </a:xfrm>
            <a:custGeom>
              <a:avLst/>
              <a:gdLst/>
              <a:ahLst/>
              <a:cxnLst/>
              <a:rect l="0" t="0" r="0" b="0"/>
              <a:pathLst>
                <a:path w="168457" h="347441">
                  <a:moveTo>
                    <a:pt x="0" y="0"/>
                  </a:moveTo>
                  <a:lnTo>
                    <a:pt x="3119" y="54144"/>
                  </a:lnTo>
                  <a:lnTo>
                    <a:pt x="16788" y="116964"/>
                  </a:lnTo>
                  <a:lnTo>
                    <a:pt x="20962" y="163858"/>
                  </a:lnTo>
                  <a:lnTo>
                    <a:pt x="27918" y="213627"/>
                  </a:lnTo>
                  <a:lnTo>
                    <a:pt x="30861" y="272958"/>
                  </a:lnTo>
                  <a:lnTo>
                    <a:pt x="31490" y="334469"/>
                  </a:lnTo>
                  <a:lnTo>
                    <a:pt x="32747" y="278418"/>
                  </a:lnTo>
                  <a:lnTo>
                    <a:pt x="46238" y="221714"/>
                  </a:lnTo>
                  <a:lnTo>
                    <a:pt x="51882" y="213320"/>
                  </a:lnTo>
                  <a:lnTo>
                    <a:pt x="67512" y="200874"/>
                  </a:lnTo>
                  <a:lnTo>
                    <a:pt x="76594" y="199426"/>
                  </a:lnTo>
                  <a:lnTo>
                    <a:pt x="96042" y="204057"/>
                  </a:lnTo>
                  <a:lnTo>
                    <a:pt x="113265" y="217034"/>
                  </a:lnTo>
                  <a:lnTo>
                    <a:pt x="149403" y="264064"/>
                  </a:lnTo>
                  <a:lnTo>
                    <a:pt x="162290" y="296220"/>
                  </a:lnTo>
                  <a:lnTo>
                    <a:pt x="16845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4213" y="351694"/>
              <a:ext cx="174046" cy="353716"/>
            </a:xfrm>
            <a:custGeom>
              <a:avLst/>
              <a:gdLst/>
              <a:ahLst/>
              <a:cxnLst/>
              <a:rect l="0" t="0" r="0" b="0"/>
              <a:pathLst>
                <a:path w="174046" h="353716">
                  <a:moveTo>
                    <a:pt x="5590" y="343186"/>
                  </a:moveTo>
                  <a:lnTo>
                    <a:pt x="0" y="326419"/>
                  </a:lnTo>
                  <a:lnTo>
                    <a:pt x="376" y="308828"/>
                  </a:lnTo>
                  <a:lnTo>
                    <a:pt x="6073" y="249018"/>
                  </a:lnTo>
                  <a:lnTo>
                    <a:pt x="12622" y="200901"/>
                  </a:lnTo>
                  <a:lnTo>
                    <a:pt x="16252" y="149599"/>
                  </a:lnTo>
                  <a:lnTo>
                    <a:pt x="24217" y="98524"/>
                  </a:lnTo>
                  <a:lnTo>
                    <a:pt x="37388" y="41871"/>
                  </a:lnTo>
                  <a:lnTo>
                    <a:pt x="45459" y="19755"/>
                  </a:lnTo>
                  <a:lnTo>
                    <a:pt x="56844" y="2127"/>
                  </a:lnTo>
                  <a:lnTo>
                    <a:pt x="63156" y="0"/>
                  </a:lnTo>
                  <a:lnTo>
                    <a:pt x="69703" y="2092"/>
                  </a:lnTo>
                  <a:lnTo>
                    <a:pt x="76408" y="6995"/>
                  </a:lnTo>
                  <a:lnTo>
                    <a:pt x="86978" y="21803"/>
                  </a:lnTo>
                  <a:lnTo>
                    <a:pt x="114227" y="79679"/>
                  </a:lnTo>
                  <a:lnTo>
                    <a:pt x="127336" y="127590"/>
                  </a:lnTo>
                  <a:lnTo>
                    <a:pt x="138629" y="178830"/>
                  </a:lnTo>
                  <a:lnTo>
                    <a:pt x="149384" y="231057"/>
                  </a:lnTo>
                  <a:lnTo>
                    <a:pt x="159979" y="281237"/>
                  </a:lnTo>
                  <a:lnTo>
                    <a:pt x="170920" y="327700"/>
                  </a:lnTo>
                  <a:lnTo>
                    <a:pt x="174045" y="353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0331" y="57906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4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9316" y="527620"/>
              <a:ext cx="368498" cy="201257"/>
            </a:xfrm>
            <a:custGeom>
              <a:avLst/>
              <a:gdLst/>
              <a:ahLst/>
              <a:cxnLst/>
              <a:rect l="0" t="0" r="0" b="0"/>
              <a:pathLst>
                <a:path w="368498" h="201257">
                  <a:moveTo>
                    <a:pt x="0" y="30390"/>
                  </a:moveTo>
                  <a:lnTo>
                    <a:pt x="17958" y="85435"/>
                  </a:lnTo>
                  <a:lnTo>
                    <a:pt x="28547" y="136843"/>
                  </a:lnTo>
                  <a:lnTo>
                    <a:pt x="30235" y="154911"/>
                  </a:lnTo>
                  <a:lnTo>
                    <a:pt x="30985" y="147344"/>
                  </a:lnTo>
                  <a:lnTo>
                    <a:pt x="28387" y="91400"/>
                  </a:lnTo>
                  <a:lnTo>
                    <a:pt x="25484" y="65694"/>
                  </a:lnTo>
                  <a:lnTo>
                    <a:pt x="28094" y="42571"/>
                  </a:lnTo>
                  <a:lnTo>
                    <a:pt x="32767" y="33832"/>
                  </a:lnTo>
                  <a:lnTo>
                    <a:pt x="47318" y="21001"/>
                  </a:lnTo>
                  <a:lnTo>
                    <a:pt x="54942" y="20621"/>
                  </a:lnTo>
                  <a:lnTo>
                    <a:pt x="62364" y="23877"/>
                  </a:lnTo>
                  <a:lnTo>
                    <a:pt x="83989" y="45228"/>
                  </a:lnTo>
                  <a:lnTo>
                    <a:pt x="102094" y="73781"/>
                  </a:lnTo>
                  <a:lnTo>
                    <a:pt x="120072" y="125531"/>
                  </a:lnTo>
                  <a:lnTo>
                    <a:pt x="119822" y="125403"/>
                  </a:lnTo>
                  <a:lnTo>
                    <a:pt x="118486" y="121808"/>
                  </a:lnTo>
                  <a:lnTo>
                    <a:pt x="127618" y="64540"/>
                  </a:lnTo>
                  <a:lnTo>
                    <a:pt x="130702" y="53156"/>
                  </a:lnTo>
                  <a:lnTo>
                    <a:pt x="137437" y="45568"/>
                  </a:lnTo>
                  <a:lnTo>
                    <a:pt x="157399" y="37136"/>
                  </a:lnTo>
                  <a:lnTo>
                    <a:pt x="166934" y="38397"/>
                  </a:lnTo>
                  <a:lnTo>
                    <a:pt x="183767" y="49156"/>
                  </a:lnTo>
                  <a:lnTo>
                    <a:pt x="195928" y="68756"/>
                  </a:lnTo>
                  <a:lnTo>
                    <a:pt x="215877" y="125823"/>
                  </a:lnTo>
                  <a:lnTo>
                    <a:pt x="218777" y="151573"/>
                  </a:lnTo>
                  <a:lnTo>
                    <a:pt x="221891" y="156802"/>
                  </a:lnTo>
                  <a:lnTo>
                    <a:pt x="226306" y="156779"/>
                  </a:lnTo>
                  <a:lnTo>
                    <a:pt x="287524" y="106936"/>
                  </a:lnTo>
                  <a:lnTo>
                    <a:pt x="336170" y="84577"/>
                  </a:lnTo>
                  <a:lnTo>
                    <a:pt x="352570" y="68511"/>
                  </a:lnTo>
                  <a:lnTo>
                    <a:pt x="356709" y="59314"/>
                  </a:lnTo>
                  <a:lnTo>
                    <a:pt x="358189" y="39735"/>
                  </a:lnTo>
                  <a:lnTo>
                    <a:pt x="352445" y="8982"/>
                  </a:lnTo>
                  <a:lnTo>
                    <a:pt x="346097" y="3250"/>
                  </a:lnTo>
                  <a:lnTo>
                    <a:pt x="337186" y="598"/>
                  </a:lnTo>
                  <a:lnTo>
                    <a:pt x="326566" y="0"/>
                  </a:lnTo>
                  <a:lnTo>
                    <a:pt x="305407" y="5575"/>
                  </a:lnTo>
                  <a:lnTo>
                    <a:pt x="285475" y="17021"/>
                  </a:lnTo>
                  <a:lnTo>
                    <a:pt x="268817" y="33807"/>
                  </a:lnTo>
                  <a:lnTo>
                    <a:pt x="259854" y="59205"/>
                  </a:lnTo>
                  <a:lnTo>
                    <a:pt x="257040" y="87650"/>
                  </a:lnTo>
                  <a:lnTo>
                    <a:pt x="267757" y="145425"/>
                  </a:lnTo>
                  <a:lnTo>
                    <a:pt x="283146" y="177558"/>
                  </a:lnTo>
                  <a:lnTo>
                    <a:pt x="298978" y="192504"/>
                  </a:lnTo>
                  <a:lnTo>
                    <a:pt x="308113" y="198128"/>
                  </a:lnTo>
                  <a:lnTo>
                    <a:pt x="327622" y="201256"/>
                  </a:lnTo>
                  <a:lnTo>
                    <a:pt x="337737" y="200453"/>
                  </a:lnTo>
                  <a:lnTo>
                    <a:pt x="345651" y="197577"/>
                  </a:lnTo>
                  <a:lnTo>
                    <a:pt x="368497" y="177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0455" y="536953"/>
              <a:ext cx="94758" cy="158104"/>
            </a:xfrm>
            <a:custGeom>
              <a:avLst/>
              <a:gdLst/>
              <a:ahLst/>
              <a:cxnLst/>
              <a:rect l="0" t="0" r="0" b="0"/>
              <a:pathLst>
                <a:path w="94758" h="158104">
                  <a:moveTo>
                    <a:pt x="0" y="42114"/>
                  </a:moveTo>
                  <a:lnTo>
                    <a:pt x="3120" y="99378"/>
                  </a:lnTo>
                  <a:lnTo>
                    <a:pt x="14655" y="154681"/>
                  </a:lnTo>
                  <a:lnTo>
                    <a:pt x="16789" y="158103"/>
                  </a:lnTo>
                  <a:lnTo>
                    <a:pt x="18212" y="155705"/>
                  </a:lnTo>
                  <a:lnTo>
                    <a:pt x="18623" y="141732"/>
                  </a:lnTo>
                  <a:lnTo>
                    <a:pt x="4158" y="82561"/>
                  </a:lnTo>
                  <a:lnTo>
                    <a:pt x="1848" y="57361"/>
                  </a:lnTo>
                  <a:lnTo>
                    <a:pt x="7061" y="36802"/>
                  </a:lnTo>
                  <a:lnTo>
                    <a:pt x="11727" y="28044"/>
                  </a:lnTo>
                  <a:lnTo>
                    <a:pt x="26269" y="15194"/>
                  </a:lnTo>
                  <a:lnTo>
                    <a:pt x="45601" y="675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68911" y="54748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68911" y="46325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77272" y="534790"/>
              <a:ext cx="102210" cy="159679"/>
            </a:xfrm>
            <a:custGeom>
              <a:avLst/>
              <a:gdLst/>
              <a:ahLst/>
              <a:cxnLst/>
              <a:rect l="0" t="0" r="0" b="0"/>
              <a:pathLst>
                <a:path w="102210" h="159679">
                  <a:moveTo>
                    <a:pt x="81153" y="44277"/>
                  </a:moveTo>
                  <a:lnTo>
                    <a:pt x="81153" y="21920"/>
                  </a:lnTo>
                  <a:lnTo>
                    <a:pt x="77643" y="14165"/>
                  </a:lnTo>
                  <a:lnTo>
                    <a:pt x="64385" y="2428"/>
                  </a:lnTo>
                  <a:lnTo>
                    <a:pt x="55936" y="0"/>
                  </a:lnTo>
                  <a:lnTo>
                    <a:pt x="37190" y="422"/>
                  </a:lnTo>
                  <a:lnTo>
                    <a:pt x="20280" y="7628"/>
                  </a:lnTo>
                  <a:lnTo>
                    <a:pt x="12495" y="12825"/>
                  </a:lnTo>
                  <a:lnTo>
                    <a:pt x="7305" y="20970"/>
                  </a:lnTo>
                  <a:lnTo>
                    <a:pt x="0" y="54788"/>
                  </a:lnTo>
                  <a:lnTo>
                    <a:pt x="651" y="108138"/>
                  </a:lnTo>
                  <a:lnTo>
                    <a:pt x="2919" y="121946"/>
                  </a:lnTo>
                  <a:lnTo>
                    <a:pt x="14796" y="143527"/>
                  </a:lnTo>
                  <a:lnTo>
                    <a:pt x="22877" y="152558"/>
                  </a:lnTo>
                  <a:lnTo>
                    <a:pt x="32944" y="157408"/>
                  </a:lnTo>
                  <a:lnTo>
                    <a:pt x="56607" y="159678"/>
                  </a:lnTo>
                  <a:lnTo>
                    <a:pt x="102209" y="149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43944" y="527728"/>
              <a:ext cx="146108" cy="198739"/>
            </a:xfrm>
            <a:custGeom>
              <a:avLst/>
              <a:gdLst/>
              <a:ahLst/>
              <a:cxnLst/>
              <a:rect l="0" t="0" r="0" b="0"/>
              <a:pathLst>
                <a:path w="146108" h="198739">
                  <a:moveTo>
                    <a:pt x="51351" y="103981"/>
                  </a:moveTo>
                  <a:lnTo>
                    <a:pt x="68118" y="98392"/>
                  </a:lnTo>
                  <a:lnTo>
                    <a:pt x="73058" y="92066"/>
                  </a:lnTo>
                  <a:lnTo>
                    <a:pt x="87225" y="40859"/>
                  </a:lnTo>
                  <a:lnTo>
                    <a:pt x="84453" y="19775"/>
                  </a:lnTo>
                  <a:lnTo>
                    <a:pt x="80438" y="9239"/>
                  </a:lnTo>
                  <a:lnTo>
                    <a:pt x="73082" y="3385"/>
                  </a:lnTo>
                  <a:lnTo>
                    <a:pt x="52430" y="0"/>
                  </a:lnTo>
                  <a:lnTo>
                    <a:pt x="33893" y="5515"/>
                  </a:lnTo>
                  <a:lnTo>
                    <a:pt x="25675" y="10261"/>
                  </a:lnTo>
                  <a:lnTo>
                    <a:pt x="13423" y="24893"/>
                  </a:lnTo>
                  <a:lnTo>
                    <a:pt x="5248" y="44265"/>
                  </a:lnTo>
                  <a:lnTo>
                    <a:pt x="0" y="94828"/>
                  </a:lnTo>
                  <a:lnTo>
                    <a:pt x="1622" y="119801"/>
                  </a:lnTo>
                  <a:lnTo>
                    <a:pt x="10142" y="138698"/>
                  </a:lnTo>
                  <a:lnTo>
                    <a:pt x="24847" y="151776"/>
                  </a:lnTo>
                  <a:lnTo>
                    <a:pt x="33682" y="156902"/>
                  </a:lnTo>
                  <a:lnTo>
                    <a:pt x="41911" y="156809"/>
                  </a:lnTo>
                  <a:lnTo>
                    <a:pt x="49737" y="153238"/>
                  </a:lnTo>
                  <a:lnTo>
                    <a:pt x="63502" y="139911"/>
                  </a:lnTo>
                  <a:lnTo>
                    <a:pt x="85735" y="92638"/>
                  </a:lnTo>
                  <a:lnTo>
                    <a:pt x="89482" y="91740"/>
                  </a:lnTo>
                  <a:lnTo>
                    <a:pt x="93149" y="96990"/>
                  </a:lnTo>
                  <a:lnTo>
                    <a:pt x="101513" y="114912"/>
                  </a:lnTo>
                  <a:lnTo>
                    <a:pt x="134920" y="175304"/>
                  </a:lnTo>
                  <a:lnTo>
                    <a:pt x="146107" y="198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082" y="768580"/>
              <a:ext cx="2411027" cy="42115"/>
            </a:xfrm>
            <a:custGeom>
              <a:avLst/>
              <a:gdLst/>
              <a:ahLst/>
              <a:cxnLst/>
              <a:rect l="0" t="0" r="0" b="0"/>
              <a:pathLst>
                <a:path w="2411027" h="42115">
                  <a:moveTo>
                    <a:pt x="2411026" y="0"/>
                  </a:moveTo>
                  <a:lnTo>
                    <a:pt x="2362096" y="0"/>
                  </a:lnTo>
                  <a:lnTo>
                    <a:pt x="2314250" y="0"/>
                  </a:lnTo>
                  <a:lnTo>
                    <a:pt x="2251270" y="0"/>
                  </a:lnTo>
                  <a:lnTo>
                    <a:pt x="2192600" y="0"/>
                  </a:lnTo>
                  <a:lnTo>
                    <a:pt x="2143016" y="1170"/>
                  </a:lnTo>
                  <a:lnTo>
                    <a:pt x="2091280" y="7236"/>
                  </a:lnTo>
                  <a:lnTo>
                    <a:pt x="2038906" y="9553"/>
                  </a:lnTo>
                  <a:lnTo>
                    <a:pt x="1985174" y="10239"/>
                  </a:lnTo>
                  <a:lnTo>
                    <a:pt x="1926489" y="10443"/>
                  </a:lnTo>
                  <a:lnTo>
                    <a:pt x="1870366" y="10503"/>
                  </a:lnTo>
                  <a:lnTo>
                    <a:pt x="1809804" y="10521"/>
                  </a:lnTo>
                  <a:lnTo>
                    <a:pt x="1747406" y="10526"/>
                  </a:lnTo>
                  <a:lnTo>
                    <a:pt x="1684464" y="10528"/>
                  </a:lnTo>
                  <a:lnTo>
                    <a:pt x="1622530" y="10528"/>
                  </a:lnTo>
                  <a:lnTo>
                    <a:pt x="1565445" y="10528"/>
                  </a:lnTo>
                  <a:lnTo>
                    <a:pt x="1504597" y="10528"/>
                  </a:lnTo>
                  <a:lnTo>
                    <a:pt x="1443285" y="10528"/>
                  </a:lnTo>
                  <a:lnTo>
                    <a:pt x="1388723" y="10528"/>
                  </a:lnTo>
                  <a:lnTo>
                    <a:pt x="1341231" y="10528"/>
                  </a:lnTo>
                  <a:lnTo>
                    <a:pt x="1289465" y="10528"/>
                  </a:lnTo>
                  <a:lnTo>
                    <a:pt x="1230193" y="10528"/>
                  </a:lnTo>
                  <a:lnTo>
                    <a:pt x="1169347" y="11698"/>
                  </a:lnTo>
                  <a:lnTo>
                    <a:pt x="1113754" y="16594"/>
                  </a:lnTo>
                  <a:lnTo>
                    <a:pt x="1062577" y="14015"/>
                  </a:lnTo>
                  <a:lnTo>
                    <a:pt x="1003299" y="19319"/>
                  </a:lnTo>
                  <a:lnTo>
                    <a:pt x="945362" y="20542"/>
                  </a:lnTo>
                  <a:lnTo>
                    <a:pt x="886861" y="20904"/>
                  </a:lnTo>
                  <a:lnTo>
                    <a:pt x="832483" y="21012"/>
                  </a:lnTo>
                  <a:lnTo>
                    <a:pt x="776206" y="21043"/>
                  </a:lnTo>
                  <a:lnTo>
                    <a:pt x="718198" y="21053"/>
                  </a:lnTo>
                  <a:lnTo>
                    <a:pt x="663965" y="21056"/>
                  </a:lnTo>
                  <a:lnTo>
                    <a:pt x="610852" y="24176"/>
                  </a:lnTo>
                  <a:lnTo>
                    <a:pt x="558070" y="29390"/>
                  </a:lnTo>
                  <a:lnTo>
                    <a:pt x="505386" y="30935"/>
                  </a:lnTo>
                  <a:lnTo>
                    <a:pt x="452731" y="28273"/>
                  </a:lnTo>
                  <a:lnTo>
                    <a:pt x="400085" y="23195"/>
                  </a:lnTo>
                  <a:lnTo>
                    <a:pt x="350561" y="24810"/>
                  </a:lnTo>
                  <a:lnTo>
                    <a:pt x="303132" y="29578"/>
                  </a:lnTo>
                  <a:lnTo>
                    <a:pt x="240292" y="31189"/>
                  </a:lnTo>
                  <a:lnTo>
                    <a:pt x="182820" y="38743"/>
                  </a:lnTo>
                  <a:lnTo>
                    <a:pt x="123287" y="38328"/>
                  </a:lnTo>
                  <a:lnTo>
                    <a:pt x="79034" y="36703"/>
                  </a:lnTo>
                  <a:lnTo>
                    <a:pt x="18034" y="41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21679" y="55801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462634" y="208418"/>
            <a:ext cx="3644102" cy="781261"/>
            <a:chOff x="3462634" y="208418"/>
            <a:chExt cx="3644102" cy="781261"/>
          </a:xfrm>
        </p:grpSpPr>
        <p:sp>
          <p:nvSpPr>
            <p:cNvPr id="19" name="Freeform 18"/>
            <p:cNvSpPr/>
            <p:nvPr/>
          </p:nvSpPr>
          <p:spPr>
            <a:xfrm>
              <a:off x="3462634" y="305326"/>
              <a:ext cx="320872" cy="471865"/>
            </a:xfrm>
            <a:custGeom>
              <a:avLst/>
              <a:gdLst/>
              <a:ahLst/>
              <a:cxnLst/>
              <a:rect l="0" t="0" r="0" b="0"/>
              <a:pathLst>
                <a:path w="320872" h="471865">
                  <a:moveTo>
                    <a:pt x="85469" y="0"/>
                  </a:moveTo>
                  <a:lnTo>
                    <a:pt x="56788" y="55045"/>
                  </a:lnTo>
                  <a:lnTo>
                    <a:pt x="32014" y="106453"/>
                  </a:lnTo>
                  <a:lnTo>
                    <a:pt x="4590" y="150489"/>
                  </a:lnTo>
                  <a:lnTo>
                    <a:pt x="1134" y="151799"/>
                  </a:lnTo>
                  <a:lnTo>
                    <a:pt x="0" y="147992"/>
                  </a:lnTo>
                  <a:lnTo>
                    <a:pt x="6586" y="113851"/>
                  </a:lnTo>
                  <a:lnTo>
                    <a:pt x="40623" y="52470"/>
                  </a:lnTo>
                  <a:lnTo>
                    <a:pt x="60468" y="37748"/>
                  </a:lnTo>
                  <a:lnTo>
                    <a:pt x="72311" y="32184"/>
                  </a:lnTo>
                  <a:lnTo>
                    <a:pt x="97949" y="29122"/>
                  </a:lnTo>
                  <a:lnTo>
                    <a:pt x="146946" y="36688"/>
                  </a:lnTo>
                  <a:lnTo>
                    <a:pt x="155700" y="42006"/>
                  </a:lnTo>
                  <a:lnTo>
                    <a:pt x="168545" y="57274"/>
                  </a:lnTo>
                  <a:lnTo>
                    <a:pt x="182354" y="85600"/>
                  </a:lnTo>
                  <a:lnTo>
                    <a:pt x="182676" y="127398"/>
                  </a:lnTo>
                  <a:lnTo>
                    <a:pt x="175362" y="171239"/>
                  </a:lnTo>
                  <a:lnTo>
                    <a:pt x="162857" y="193479"/>
                  </a:lnTo>
                  <a:lnTo>
                    <a:pt x="123390" y="233102"/>
                  </a:lnTo>
                  <a:lnTo>
                    <a:pt x="104662" y="243201"/>
                  </a:lnTo>
                  <a:lnTo>
                    <a:pt x="101774" y="244022"/>
                  </a:lnTo>
                  <a:lnTo>
                    <a:pt x="107924" y="238696"/>
                  </a:lnTo>
                  <a:lnTo>
                    <a:pt x="128594" y="237888"/>
                  </a:lnTo>
                  <a:lnTo>
                    <a:pt x="183935" y="246902"/>
                  </a:lnTo>
                  <a:lnTo>
                    <a:pt x="237587" y="261117"/>
                  </a:lnTo>
                  <a:lnTo>
                    <a:pt x="276261" y="288361"/>
                  </a:lnTo>
                  <a:lnTo>
                    <a:pt x="294268" y="307145"/>
                  </a:lnTo>
                  <a:lnTo>
                    <a:pt x="319448" y="358208"/>
                  </a:lnTo>
                  <a:lnTo>
                    <a:pt x="320871" y="379132"/>
                  </a:lnTo>
                  <a:lnTo>
                    <a:pt x="316434" y="400130"/>
                  </a:lnTo>
                  <a:lnTo>
                    <a:pt x="306663" y="421161"/>
                  </a:lnTo>
                  <a:lnTo>
                    <a:pt x="282419" y="447142"/>
                  </a:lnTo>
                  <a:lnTo>
                    <a:pt x="247420" y="464069"/>
                  </a:lnTo>
                  <a:lnTo>
                    <a:pt x="193672" y="471864"/>
                  </a:lnTo>
                  <a:lnTo>
                    <a:pt x="151974" y="470874"/>
                  </a:lnTo>
                  <a:lnTo>
                    <a:pt x="111154" y="455633"/>
                  </a:lnTo>
                  <a:lnTo>
                    <a:pt x="50790" y="406800"/>
                  </a:lnTo>
                  <a:lnTo>
                    <a:pt x="4335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74844" y="315854"/>
              <a:ext cx="89115" cy="138493"/>
            </a:xfrm>
            <a:custGeom>
              <a:avLst/>
              <a:gdLst/>
              <a:ahLst/>
              <a:cxnLst/>
              <a:rect l="0" t="0" r="0" b="0"/>
              <a:pathLst>
                <a:path w="89115" h="138493">
                  <a:moveTo>
                    <a:pt x="15415" y="73700"/>
                  </a:moveTo>
                  <a:lnTo>
                    <a:pt x="21004" y="135793"/>
                  </a:lnTo>
                  <a:lnTo>
                    <a:pt x="21481" y="138492"/>
                  </a:lnTo>
                  <a:lnTo>
                    <a:pt x="4420" y="83194"/>
                  </a:lnTo>
                  <a:lnTo>
                    <a:pt x="0" y="62711"/>
                  </a:lnTo>
                  <a:lnTo>
                    <a:pt x="1934" y="41910"/>
                  </a:lnTo>
                  <a:lnTo>
                    <a:pt x="9813" y="24086"/>
                  </a:lnTo>
                  <a:lnTo>
                    <a:pt x="15190" y="16058"/>
                  </a:lnTo>
                  <a:lnTo>
                    <a:pt x="24624" y="10705"/>
                  </a:lnTo>
                  <a:lnTo>
                    <a:pt x="69313" y="2115"/>
                  </a:lnTo>
                  <a:lnTo>
                    <a:pt x="89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62729" y="208418"/>
              <a:ext cx="111493" cy="274501"/>
            </a:xfrm>
            <a:custGeom>
              <a:avLst/>
              <a:gdLst/>
              <a:ahLst/>
              <a:cxnLst/>
              <a:rect l="0" t="0" r="0" b="0"/>
              <a:pathLst>
                <a:path w="111493" h="274501">
                  <a:moveTo>
                    <a:pt x="101271" y="212721"/>
                  </a:moveTo>
                  <a:lnTo>
                    <a:pt x="81027" y="168759"/>
                  </a:lnTo>
                  <a:lnTo>
                    <a:pt x="56278" y="144063"/>
                  </a:lnTo>
                  <a:lnTo>
                    <a:pt x="47879" y="141213"/>
                  </a:lnTo>
                  <a:lnTo>
                    <a:pt x="39940" y="141653"/>
                  </a:lnTo>
                  <a:lnTo>
                    <a:pt x="32308" y="144285"/>
                  </a:lnTo>
                  <a:lnTo>
                    <a:pt x="17588" y="156569"/>
                  </a:lnTo>
                  <a:lnTo>
                    <a:pt x="10387" y="164758"/>
                  </a:lnTo>
                  <a:lnTo>
                    <a:pt x="2387" y="186335"/>
                  </a:lnTo>
                  <a:lnTo>
                    <a:pt x="0" y="210353"/>
                  </a:lnTo>
                  <a:lnTo>
                    <a:pt x="2839" y="232726"/>
                  </a:lnTo>
                  <a:lnTo>
                    <a:pt x="16604" y="265052"/>
                  </a:lnTo>
                  <a:lnTo>
                    <a:pt x="24939" y="271005"/>
                  </a:lnTo>
                  <a:lnTo>
                    <a:pt x="46678" y="274500"/>
                  </a:lnTo>
                  <a:lnTo>
                    <a:pt x="56687" y="271455"/>
                  </a:lnTo>
                  <a:lnTo>
                    <a:pt x="74047" y="258712"/>
                  </a:lnTo>
                  <a:lnTo>
                    <a:pt x="86442" y="238231"/>
                  </a:lnTo>
                  <a:lnTo>
                    <a:pt x="103931" y="186955"/>
                  </a:lnTo>
                  <a:lnTo>
                    <a:pt x="110245" y="130596"/>
                  </a:lnTo>
                  <a:lnTo>
                    <a:pt x="111492" y="67471"/>
                  </a:lnTo>
                  <a:lnTo>
                    <a:pt x="106149" y="9595"/>
                  </a:lnTo>
                  <a:lnTo>
                    <a:pt x="102184" y="2434"/>
                  </a:lnTo>
                  <a:lnTo>
                    <a:pt x="97200" y="0"/>
                  </a:lnTo>
                  <a:lnTo>
                    <a:pt x="91538" y="717"/>
                  </a:lnTo>
                  <a:lnTo>
                    <a:pt x="87763" y="8214"/>
                  </a:lnTo>
                  <a:lnTo>
                    <a:pt x="83620" y="49961"/>
                  </a:lnTo>
                  <a:lnTo>
                    <a:pt x="88989" y="110295"/>
                  </a:lnTo>
                  <a:lnTo>
                    <a:pt x="90396" y="172602"/>
                  </a:lnTo>
                  <a:lnTo>
                    <a:pt x="99030" y="226415"/>
                  </a:lnTo>
                  <a:lnTo>
                    <a:pt x="101271" y="244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85015" y="547481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6954" y="0"/>
                  </a:lnTo>
                  <a:lnTo>
                    <a:pt x="112008" y="0"/>
                  </a:lnTo>
                  <a:lnTo>
                    <a:pt x="500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50456" y="305326"/>
              <a:ext cx="29441" cy="484312"/>
            </a:xfrm>
            <a:custGeom>
              <a:avLst/>
              <a:gdLst/>
              <a:ahLst/>
              <a:cxnLst/>
              <a:rect l="0" t="0" r="0" b="0"/>
              <a:pathLst>
                <a:path w="29441" h="484312">
                  <a:moveTo>
                    <a:pt x="8383" y="0"/>
                  </a:moveTo>
                  <a:lnTo>
                    <a:pt x="1147" y="27556"/>
                  </a:lnTo>
                  <a:lnTo>
                    <a:pt x="0" y="73025"/>
                  </a:lnTo>
                  <a:lnTo>
                    <a:pt x="5379" y="133811"/>
                  </a:lnTo>
                  <a:lnTo>
                    <a:pt x="8663" y="183017"/>
                  </a:lnTo>
                  <a:lnTo>
                    <a:pt x="16541" y="241566"/>
                  </a:lnTo>
                  <a:lnTo>
                    <a:pt x="24032" y="298191"/>
                  </a:lnTo>
                  <a:lnTo>
                    <a:pt x="27838" y="351565"/>
                  </a:lnTo>
                  <a:lnTo>
                    <a:pt x="28965" y="406244"/>
                  </a:lnTo>
                  <a:lnTo>
                    <a:pt x="29346" y="464038"/>
                  </a:lnTo>
                  <a:lnTo>
                    <a:pt x="2944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7728" y="628546"/>
              <a:ext cx="196967" cy="168994"/>
            </a:xfrm>
            <a:custGeom>
              <a:avLst/>
              <a:gdLst/>
              <a:ahLst/>
              <a:cxnLst/>
              <a:rect l="0" t="0" r="0" b="0"/>
              <a:pathLst>
                <a:path w="196967" h="168994">
                  <a:moveTo>
                    <a:pt x="123266" y="87391"/>
                  </a:moveTo>
                  <a:lnTo>
                    <a:pt x="128856" y="70624"/>
                  </a:lnTo>
                  <a:lnTo>
                    <a:pt x="125360" y="53033"/>
                  </a:lnTo>
                  <a:lnTo>
                    <a:pt x="110239" y="26518"/>
                  </a:lnTo>
                  <a:lnTo>
                    <a:pt x="96420" y="12374"/>
                  </a:lnTo>
                  <a:lnTo>
                    <a:pt x="78579" y="2187"/>
                  </a:lnTo>
                  <a:lnTo>
                    <a:pt x="58952" y="0"/>
                  </a:lnTo>
                  <a:lnTo>
                    <a:pt x="39700" y="4097"/>
                  </a:lnTo>
                  <a:lnTo>
                    <a:pt x="23345" y="13717"/>
                  </a:lnTo>
                  <a:lnTo>
                    <a:pt x="11397" y="28911"/>
                  </a:lnTo>
                  <a:lnTo>
                    <a:pt x="3357" y="48532"/>
                  </a:lnTo>
                  <a:lnTo>
                    <a:pt x="0" y="84716"/>
                  </a:lnTo>
                  <a:lnTo>
                    <a:pt x="7065" y="118184"/>
                  </a:lnTo>
                  <a:lnTo>
                    <a:pt x="17419" y="139682"/>
                  </a:lnTo>
                  <a:lnTo>
                    <a:pt x="41992" y="165926"/>
                  </a:lnTo>
                  <a:lnTo>
                    <a:pt x="51536" y="168993"/>
                  </a:lnTo>
                  <a:lnTo>
                    <a:pt x="71499" y="166163"/>
                  </a:lnTo>
                  <a:lnTo>
                    <a:pt x="79396" y="160963"/>
                  </a:lnTo>
                  <a:lnTo>
                    <a:pt x="91290" y="145826"/>
                  </a:lnTo>
                  <a:lnTo>
                    <a:pt x="104564" y="111984"/>
                  </a:lnTo>
                  <a:lnTo>
                    <a:pt x="111123" y="67986"/>
                  </a:lnTo>
                  <a:lnTo>
                    <a:pt x="111661" y="69775"/>
                  </a:lnTo>
                  <a:lnTo>
                    <a:pt x="112020" y="75647"/>
                  </a:lnTo>
                  <a:lnTo>
                    <a:pt x="118658" y="88411"/>
                  </a:lnTo>
                  <a:lnTo>
                    <a:pt x="141984" y="115669"/>
                  </a:lnTo>
                  <a:lnTo>
                    <a:pt x="161611" y="123356"/>
                  </a:lnTo>
                  <a:lnTo>
                    <a:pt x="196966" y="129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81119" y="621181"/>
              <a:ext cx="140975" cy="163403"/>
            </a:xfrm>
            <a:custGeom>
              <a:avLst/>
              <a:gdLst/>
              <a:ahLst/>
              <a:cxnLst/>
              <a:rect l="0" t="0" r="0" b="0"/>
              <a:pathLst>
                <a:path w="140975" h="163403">
                  <a:moveTo>
                    <a:pt x="14632" y="42114"/>
                  </a:moveTo>
                  <a:lnTo>
                    <a:pt x="17752" y="84806"/>
                  </a:lnTo>
                  <a:lnTo>
                    <a:pt x="33760" y="136946"/>
                  </a:lnTo>
                  <a:lnTo>
                    <a:pt x="46556" y="162629"/>
                  </a:lnTo>
                  <a:lnTo>
                    <a:pt x="45273" y="163402"/>
                  </a:lnTo>
                  <a:lnTo>
                    <a:pt x="42078" y="161577"/>
                  </a:lnTo>
                  <a:lnTo>
                    <a:pt x="26404" y="142241"/>
                  </a:lnTo>
                  <a:lnTo>
                    <a:pt x="1011" y="83775"/>
                  </a:lnTo>
                  <a:lnTo>
                    <a:pt x="0" y="62970"/>
                  </a:lnTo>
                  <a:lnTo>
                    <a:pt x="1368" y="52508"/>
                  </a:lnTo>
                  <a:lnTo>
                    <a:pt x="5789" y="44364"/>
                  </a:lnTo>
                  <a:lnTo>
                    <a:pt x="20060" y="32196"/>
                  </a:lnTo>
                  <a:lnTo>
                    <a:pt x="41221" y="26007"/>
                  </a:lnTo>
                  <a:lnTo>
                    <a:pt x="104268" y="13303"/>
                  </a:lnTo>
                  <a:lnTo>
                    <a:pt x="1409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22093" y="631443"/>
              <a:ext cx="166397" cy="358236"/>
            </a:xfrm>
            <a:custGeom>
              <a:avLst/>
              <a:gdLst/>
              <a:ahLst/>
              <a:cxnLst/>
              <a:rect l="0" t="0" r="0" b="0"/>
              <a:pathLst>
                <a:path w="166397" h="358236">
                  <a:moveTo>
                    <a:pt x="126342" y="116080"/>
                  </a:moveTo>
                  <a:lnTo>
                    <a:pt x="133577" y="88524"/>
                  </a:lnTo>
                  <a:lnTo>
                    <a:pt x="133555" y="47734"/>
                  </a:lnTo>
                  <a:lnTo>
                    <a:pt x="125258" y="23703"/>
                  </a:lnTo>
                  <a:lnTo>
                    <a:pt x="110652" y="7563"/>
                  </a:lnTo>
                  <a:lnTo>
                    <a:pt x="101844" y="1621"/>
                  </a:lnTo>
                  <a:lnTo>
                    <a:pt x="92463" y="0"/>
                  </a:lnTo>
                  <a:lnTo>
                    <a:pt x="72680" y="4437"/>
                  </a:lnTo>
                  <a:lnTo>
                    <a:pt x="55309" y="17328"/>
                  </a:lnTo>
                  <a:lnTo>
                    <a:pt x="40959" y="35925"/>
                  </a:lnTo>
                  <a:lnTo>
                    <a:pt x="30682" y="59789"/>
                  </a:lnTo>
                  <a:lnTo>
                    <a:pt x="28454" y="82873"/>
                  </a:lnTo>
                  <a:lnTo>
                    <a:pt x="32534" y="104831"/>
                  </a:lnTo>
                  <a:lnTo>
                    <a:pt x="42145" y="126288"/>
                  </a:lnTo>
                  <a:lnTo>
                    <a:pt x="50324" y="132244"/>
                  </a:lnTo>
                  <a:lnTo>
                    <a:pt x="71889" y="135742"/>
                  </a:lnTo>
                  <a:lnTo>
                    <a:pt x="90832" y="130278"/>
                  </a:lnTo>
                  <a:lnTo>
                    <a:pt x="107050" y="118881"/>
                  </a:lnTo>
                  <a:lnTo>
                    <a:pt x="122057" y="102117"/>
                  </a:lnTo>
                  <a:lnTo>
                    <a:pt x="126995" y="102092"/>
                  </a:lnTo>
                  <a:lnTo>
                    <a:pt x="130287" y="107924"/>
                  </a:lnTo>
                  <a:lnTo>
                    <a:pt x="144409" y="168082"/>
                  </a:lnTo>
                  <a:lnTo>
                    <a:pt x="158030" y="230034"/>
                  </a:lnTo>
                  <a:lnTo>
                    <a:pt x="166396" y="287678"/>
                  </a:lnTo>
                  <a:lnTo>
                    <a:pt x="163573" y="299499"/>
                  </a:lnTo>
                  <a:lnTo>
                    <a:pt x="151078" y="318872"/>
                  </a:lnTo>
                  <a:lnTo>
                    <a:pt x="130707" y="329042"/>
                  </a:lnTo>
                  <a:lnTo>
                    <a:pt x="73912" y="335571"/>
                  </a:lnTo>
                  <a:lnTo>
                    <a:pt x="25518" y="345266"/>
                  </a:lnTo>
                  <a:lnTo>
                    <a:pt x="0" y="358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22134" y="599836"/>
              <a:ext cx="117455" cy="165916"/>
            </a:xfrm>
            <a:custGeom>
              <a:avLst/>
              <a:gdLst/>
              <a:ahLst/>
              <a:cxnLst/>
              <a:rect l="0" t="0" r="0" b="0"/>
              <a:pathLst>
                <a:path w="117455" h="165916">
                  <a:moveTo>
                    <a:pt x="0" y="84516"/>
                  </a:moveTo>
                  <a:lnTo>
                    <a:pt x="58617" y="84516"/>
                  </a:lnTo>
                  <a:lnTo>
                    <a:pt x="93407" y="78927"/>
                  </a:lnTo>
                  <a:lnTo>
                    <a:pt x="102046" y="73771"/>
                  </a:lnTo>
                  <a:lnTo>
                    <a:pt x="114764" y="58683"/>
                  </a:lnTo>
                  <a:lnTo>
                    <a:pt x="117454" y="49747"/>
                  </a:lnTo>
                  <a:lnTo>
                    <a:pt x="117323" y="30458"/>
                  </a:lnTo>
                  <a:lnTo>
                    <a:pt x="110245" y="13307"/>
                  </a:lnTo>
                  <a:lnTo>
                    <a:pt x="105083" y="5458"/>
                  </a:lnTo>
                  <a:lnTo>
                    <a:pt x="96961" y="1395"/>
                  </a:lnTo>
                  <a:lnTo>
                    <a:pt x="75460" y="0"/>
                  </a:lnTo>
                  <a:lnTo>
                    <a:pt x="56544" y="6399"/>
                  </a:lnTo>
                  <a:lnTo>
                    <a:pt x="48225" y="11381"/>
                  </a:lnTo>
                  <a:lnTo>
                    <a:pt x="35862" y="26275"/>
                  </a:lnTo>
                  <a:lnTo>
                    <a:pt x="18393" y="64433"/>
                  </a:lnTo>
                  <a:lnTo>
                    <a:pt x="12859" y="100922"/>
                  </a:lnTo>
                  <a:lnTo>
                    <a:pt x="16809" y="135780"/>
                  </a:lnTo>
                  <a:lnTo>
                    <a:pt x="28528" y="154483"/>
                  </a:lnTo>
                  <a:lnTo>
                    <a:pt x="36566" y="162746"/>
                  </a:lnTo>
                  <a:lnTo>
                    <a:pt x="45435" y="165915"/>
                  </a:lnTo>
                  <a:lnTo>
                    <a:pt x="54857" y="165688"/>
                  </a:lnTo>
                  <a:lnTo>
                    <a:pt x="105285" y="147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21329" y="579067"/>
              <a:ext cx="135123" cy="157185"/>
            </a:xfrm>
            <a:custGeom>
              <a:avLst/>
              <a:gdLst/>
              <a:ahLst/>
              <a:cxnLst/>
              <a:rect l="0" t="0" r="0" b="0"/>
              <a:pathLst>
                <a:path w="135123" h="157185">
                  <a:moveTo>
                    <a:pt x="95604" y="0"/>
                  </a:moveTo>
                  <a:lnTo>
                    <a:pt x="73247" y="0"/>
                  </a:lnTo>
                  <a:lnTo>
                    <a:pt x="42576" y="11178"/>
                  </a:lnTo>
                  <a:lnTo>
                    <a:pt x="16851" y="29308"/>
                  </a:lnTo>
                  <a:lnTo>
                    <a:pt x="0" y="55087"/>
                  </a:lnTo>
                  <a:lnTo>
                    <a:pt x="282" y="63631"/>
                  </a:lnTo>
                  <a:lnTo>
                    <a:pt x="3980" y="71666"/>
                  </a:lnTo>
                  <a:lnTo>
                    <a:pt x="9954" y="79363"/>
                  </a:lnTo>
                  <a:lnTo>
                    <a:pt x="29071" y="87915"/>
                  </a:lnTo>
                  <a:lnTo>
                    <a:pt x="84632" y="102261"/>
                  </a:lnTo>
                  <a:lnTo>
                    <a:pt x="115359" y="113618"/>
                  </a:lnTo>
                  <a:lnTo>
                    <a:pt x="132070" y="124976"/>
                  </a:lnTo>
                  <a:lnTo>
                    <a:pt x="135122" y="132450"/>
                  </a:lnTo>
                  <a:lnTo>
                    <a:pt x="134817" y="140943"/>
                  </a:lnTo>
                  <a:lnTo>
                    <a:pt x="132275" y="150114"/>
                  </a:lnTo>
                  <a:lnTo>
                    <a:pt x="127070" y="155058"/>
                  </a:lnTo>
                  <a:lnTo>
                    <a:pt x="120090" y="157184"/>
                  </a:lnTo>
                  <a:lnTo>
                    <a:pt x="66376" y="150594"/>
                  </a:lnTo>
                  <a:lnTo>
                    <a:pt x="2190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32939" y="326383"/>
              <a:ext cx="20865" cy="421141"/>
            </a:xfrm>
            <a:custGeom>
              <a:avLst/>
              <a:gdLst/>
              <a:ahLst/>
              <a:cxnLst/>
              <a:rect l="0" t="0" r="0" b="0"/>
              <a:pathLst>
                <a:path w="20865" h="421141">
                  <a:moveTo>
                    <a:pt x="10335" y="0"/>
                  </a:moveTo>
                  <a:lnTo>
                    <a:pt x="2002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2984" y="208003"/>
                  </a:lnTo>
                  <a:lnTo>
                    <a:pt x="7068" y="251543"/>
                  </a:lnTo>
                  <a:lnTo>
                    <a:pt x="9367" y="314347"/>
                  </a:lnTo>
                  <a:lnTo>
                    <a:pt x="11218" y="368181"/>
                  </a:lnTo>
                  <a:lnTo>
                    <a:pt x="2086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06404" y="505367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193224" y="21057"/>
                  </a:lnTo>
                  <a:lnTo>
                    <a:pt x="145379" y="21057"/>
                  </a:lnTo>
                  <a:lnTo>
                    <a:pt x="87989" y="15468"/>
                  </a:lnTo>
                  <a:lnTo>
                    <a:pt x="26867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14811" y="569862"/>
              <a:ext cx="144361" cy="204762"/>
            </a:xfrm>
            <a:custGeom>
              <a:avLst/>
              <a:gdLst/>
              <a:ahLst/>
              <a:cxnLst/>
              <a:rect l="0" t="0" r="0" b="0"/>
              <a:pathLst>
                <a:path w="144361" h="204762">
                  <a:moveTo>
                    <a:pt x="91717" y="40790"/>
                  </a:moveTo>
                  <a:lnTo>
                    <a:pt x="82142" y="16744"/>
                  </a:lnTo>
                  <a:lnTo>
                    <a:pt x="71474" y="2417"/>
                  </a:lnTo>
                  <a:lnTo>
                    <a:pt x="64184" y="0"/>
                  </a:lnTo>
                  <a:lnTo>
                    <a:pt x="46725" y="3554"/>
                  </a:lnTo>
                  <a:lnTo>
                    <a:pt x="22754" y="18709"/>
                  </a:lnTo>
                  <a:lnTo>
                    <a:pt x="11154" y="34486"/>
                  </a:lnTo>
                  <a:lnTo>
                    <a:pt x="3269" y="55536"/>
                  </a:lnTo>
                  <a:lnTo>
                    <a:pt x="0" y="99102"/>
                  </a:lnTo>
                  <a:lnTo>
                    <a:pt x="7090" y="140996"/>
                  </a:lnTo>
                  <a:lnTo>
                    <a:pt x="23489" y="174986"/>
                  </a:lnTo>
                  <a:lnTo>
                    <a:pt x="36437" y="192460"/>
                  </a:lnTo>
                  <a:lnTo>
                    <a:pt x="56230" y="201786"/>
                  </a:lnTo>
                  <a:lnTo>
                    <a:pt x="79454" y="204761"/>
                  </a:lnTo>
                  <a:lnTo>
                    <a:pt x="111091" y="199858"/>
                  </a:lnTo>
                  <a:lnTo>
                    <a:pt x="144360" y="188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83081" y="617919"/>
              <a:ext cx="123680" cy="140193"/>
            </a:xfrm>
            <a:custGeom>
              <a:avLst/>
              <a:gdLst/>
              <a:ahLst/>
              <a:cxnLst/>
              <a:rect l="0" t="0" r="0" b="0"/>
              <a:pathLst>
                <a:path w="123680" h="140193">
                  <a:moveTo>
                    <a:pt x="112960" y="34847"/>
                  </a:moveTo>
                  <a:lnTo>
                    <a:pt x="101782" y="18080"/>
                  </a:lnTo>
                  <a:lnTo>
                    <a:pt x="86935" y="6728"/>
                  </a:lnTo>
                  <a:lnTo>
                    <a:pt x="78063" y="2063"/>
                  </a:lnTo>
                  <a:lnTo>
                    <a:pt x="58846" y="0"/>
                  </a:lnTo>
                  <a:lnTo>
                    <a:pt x="39776" y="4152"/>
                  </a:lnTo>
                  <a:lnTo>
                    <a:pt x="23502" y="13796"/>
                  </a:lnTo>
                  <a:lnTo>
                    <a:pt x="11590" y="29001"/>
                  </a:lnTo>
                  <a:lnTo>
                    <a:pt x="3566" y="48626"/>
                  </a:lnTo>
                  <a:lnTo>
                    <a:pt x="0" y="72947"/>
                  </a:lnTo>
                  <a:lnTo>
                    <a:pt x="4654" y="96234"/>
                  </a:lnTo>
                  <a:lnTo>
                    <a:pt x="15691" y="117113"/>
                  </a:lnTo>
                  <a:lnTo>
                    <a:pt x="32295" y="134191"/>
                  </a:lnTo>
                  <a:lnTo>
                    <a:pt x="41636" y="138511"/>
                  </a:lnTo>
                  <a:lnTo>
                    <a:pt x="61373" y="140192"/>
                  </a:lnTo>
                  <a:lnTo>
                    <a:pt x="92216" y="128971"/>
                  </a:lnTo>
                  <a:lnTo>
                    <a:pt x="117992" y="105240"/>
                  </a:lnTo>
                  <a:lnTo>
                    <a:pt x="122164" y="95814"/>
                  </a:lnTo>
                  <a:lnTo>
                    <a:pt x="123679" y="75982"/>
                  </a:lnTo>
                  <a:lnTo>
                    <a:pt x="112366" y="45086"/>
                  </a:lnTo>
                  <a:lnTo>
                    <a:pt x="100608" y="30429"/>
                  </a:lnTo>
                  <a:lnTo>
                    <a:pt x="81375" y="13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48684" y="621877"/>
              <a:ext cx="134563" cy="146704"/>
            </a:xfrm>
            <a:custGeom>
              <a:avLst/>
              <a:gdLst/>
              <a:ahLst/>
              <a:cxnLst/>
              <a:rect l="0" t="0" r="0" b="0"/>
              <a:pathLst>
                <a:path w="134563" h="146704">
                  <a:moveTo>
                    <a:pt x="0" y="73003"/>
                  </a:moveTo>
                  <a:lnTo>
                    <a:pt x="15618" y="118689"/>
                  </a:lnTo>
                  <a:lnTo>
                    <a:pt x="11430" y="70282"/>
                  </a:lnTo>
                  <a:lnTo>
                    <a:pt x="21974" y="27613"/>
                  </a:lnTo>
                  <a:lnTo>
                    <a:pt x="36673" y="8766"/>
                  </a:lnTo>
                  <a:lnTo>
                    <a:pt x="45505" y="2103"/>
                  </a:lnTo>
                  <a:lnTo>
                    <a:pt x="54903" y="0"/>
                  </a:lnTo>
                  <a:lnTo>
                    <a:pt x="74704" y="3903"/>
                  </a:lnTo>
                  <a:lnTo>
                    <a:pt x="99993" y="19254"/>
                  </a:lnTo>
                  <a:lnTo>
                    <a:pt x="111902" y="35077"/>
                  </a:lnTo>
                  <a:lnTo>
                    <a:pt x="129079" y="73830"/>
                  </a:lnTo>
                  <a:lnTo>
                    <a:pt x="134562" y="110423"/>
                  </a:lnTo>
                  <a:lnTo>
                    <a:pt x="132725" y="127849"/>
                  </a:lnTo>
                  <a:lnTo>
                    <a:pt x="126342" y="146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71679" y="400082"/>
              <a:ext cx="19161" cy="379027"/>
            </a:xfrm>
            <a:custGeom>
              <a:avLst/>
              <a:gdLst/>
              <a:ahLst/>
              <a:cxnLst/>
              <a:rect l="0" t="0" r="0" b="0"/>
              <a:pathLst>
                <a:path w="19161" h="379027">
                  <a:moveTo>
                    <a:pt x="19160" y="0"/>
                  </a:moveTo>
                  <a:lnTo>
                    <a:pt x="4506" y="55141"/>
                  </a:lnTo>
                  <a:lnTo>
                    <a:pt x="0" y="109145"/>
                  </a:lnTo>
                  <a:lnTo>
                    <a:pt x="5714" y="166229"/>
                  </a:lnTo>
                  <a:lnTo>
                    <a:pt x="8055" y="227591"/>
                  </a:lnTo>
                  <a:lnTo>
                    <a:pt x="14107" y="289842"/>
                  </a:lnTo>
                  <a:lnTo>
                    <a:pt x="18162" y="348065"/>
                  </a:lnTo>
                  <a:lnTo>
                    <a:pt x="1916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64497" y="51589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19"/>
                  </a:lnTo>
                  <a:lnTo>
                    <a:pt x="107332" y="9553"/>
                  </a:lnTo>
                  <a:lnTo>
                    <a:pt x="44001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96124" y="673823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96124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80352" y="619101"/>
              <a:ext cx="326384" cy="192574"/>
            </a:xfrm>
            <a:custGeom>
              <a:avLst/>
              <a:gdLst/>
              <a:ahLst/>
              <a:cxnLst/>
              <a:rect l="0" t="0" r="0" b="0"/>
              <a:pathLst>
                <a:path w="326384" h="192574">
                  <a:moveTo>
                    <a:pt x="0" y="44194"/>
                  </a:moveTo>
                  <a:lnTo>
                    <a:pt x="14654" y="99335"/>
                  </a:lnTo>
                  <a:lnTo>
                    <a:pt x="25858" y="148109"/>
                  </a:lnTo>
                  <a:lnTo>
                    <a:pt x="25428" y="148566"/>
                  </a:lnTo>
                  <a:lnTo>
                    <a:pt x="23971" y="145361"/>
                  </a:lnTo>
                  <a:lnTo>
                    <a:pt x="22803" y="99359"/>
                  </a:lnTo>
                  <a:lnTo>
                    <a:pt x="30803" y="59109"/>
                  </a:lnTo>
                  <a:lnTo>
                    <a:pt x="41377" y="35615"/>
                  </a:lnTo>
                  <a:lnTo>
                    <a:pt x="49811" y="27946"/>
                  </a:lnTo>
                  <a:lnTo>
                    <a:pt x="71662" y="19425"/>
                  </a:lnTo>
                  <a:lnTo>
                    <a:pt x="82870" y="20662"/>
                  </a:lnTo>
                  <a:lnTo>
                    <a:pt x="104681" y="31396"/>
                  </a:lnTo>
                  <a:lnTo>
                    <a:pt x="119834" y="47864"/>
                  </a:lnTo>
                  <a:lnTo>
                    <a:pt x="155161" y="110807"/>
                  </a:lnTo>
                  <a:lnTo>
                    <a:pt x="159593" y="123697"/>
                  </a:lnTo>
                  <a:lnTo>
                    <a:pt x="163717" y="127612"/>
                  </a:lnTo>
                  <a:lnTo>
                    <a:pt x="167636" y="125542"/>
                  </a:lnTo>
                  <a:lnTo>
                    <a:pt x="177451" y="113104"/>
                  </a:lnTo>
                  <a:lnTo>
                    <a:pt x="193511" y="99777"/>
                  </a:lnTo>
                  <a:lnTo>
                    <a:pt x="215466" y="92294"/>
                  </a:lnTo>
                  <a:lnTo>
                    <a:pt x="239652" y="86629"/>
                  </a:lnTo>
                  <a:lnTo>
                    <a:pt x="262100" y="76312"/>
                  </a:lnTo>
                  <a:lnTo>
                    <a:pt x="277536" y="60808"/>
                  </a:lnTo>
                  <a:lnTo>
                    <a:pt x="283290" y="51761"/>
                  </a:lnTo>
                  <a:lnTo>
                    <a:pt x="286563" y="32349"/>
                  </a:lnTo>
                  <a:lnTo>
                    <a:pt x="285799" y="22259"/>
                  </a:lnTo>
                  <a:lnTo>
                    <a:pt x="281780" y="14363"/>
                  </a:lnTo>
                  <a:lnTo>
                    <a:pt x="267955" y="2470"/>
                  </a:lnTo>
                  <a:lnTo>
                    <a:pt x="259355" y="0"/>
                  </a:lnTo>
                  <a:lnTo>
                    <a:pt x="240441" y="376"/>
                  </a:lnTo>
                  <a:lnTo>
                    <a:pt x="210062" y="12753"/>
                  </a:lnTo>
                  <a:lnTo>
                    <a:pt x="195526" y="27881"/>
                  </a:lnTo>
                  <a:lnTo>
                    <a:pt x="190013" y="36828"/>
                  </a:lnTo>
                  <a:lnTo>
                    <a:pt x="187005" y="62367"/>
                  </a:lnTo>
                  <a:lnTo>
                    <a:pt x="194606" y="115244"/>
                  </a:lnTo>
                  <a:lnTo>
                    <a:pt x="223284" y="171767"/>
                  </a:lnTo>
                  <a:lnTo>
                    <a:pt x="237278" y="185901"/>
                  </a:lnTo>
                  <a:lnTo>
                    <a:pt x="245923" y="191308"/>
                  </a:lnTo>
                  <a:lnTo>
                    <a:pt x="255196" y="192573"/>
                  </a:lnTo>
                  <a:lnTo>
                    <a:pt x="274857" y="187739"/>
                  </a:lnTo>
                  <a:lnTo>
                    <a:pt x="326383" y="160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101146" y="326383"/>
            <a:ext cx="310917" cy="484312"/>
            <a:chOff x="7101146" y="326383"/>
            <a:chExt cx="310917" cy="484312"/>
          </a:xfrm>
        </p:grpSpPr>
        <p:sp>
          <p:nvSpPr>
            <p:cNvPr id="40" name="Freeform 39"/>
            <p:cNvSpPr/>
            <p:nvPr/>
          </p:nvSpPr>
          <p:spPr>
            <a:xfrm>
              <a:off x="7101146" y="624928"/>
              <a:ext cx="125651" cy="155653"/>
            </a:xfrm>
            <a:custGeom>
              <a:avLst/>
              <a:gdLst/>
              <a:ahLst/>
              <a:cxnLst/>
              <a:rect l="0" t="0" r="0" b="0"/>
              <a:pathLst>
                <a:path w="125651" h="155653">
                  <a:moveTo>
                    <a:pt x="5589" y="38367"/>
                  </a:moveTo>
                  <a:lnTo>
                    <a:pt x="0" y="55134"/>
                  </a:lnTo>
                  <a:lnTo>
                    <a:pt x="376" y="72725"/>
                  </a:lnTo>
                  <a:lnTo>
                    <a:pt x="6072" y="130196"/>
                  </a:lnTo>
                  <a:lnTo>
                    <a:pt x="11452" y="155652"/>
                  </a:lnTo>
                  <a:lnTo>
                    <a:pt x="7094" y="126482"/>
                  </a:lnTo>
                  <a:lnTo>
                    <a:pt x="5886" y="75659"/>
                  </a:lnTo>
                  <a:lnTo>
                    <a:pt x="11267" y="34469"/>
                  </a:lnTo>
                  <a:lnTo>
                    <a:pt x="20202" y="12848"/>
                  </a:lnTo>
                  <a:lnTo>
                    <a:pt x="25860" y="3807"/>
                  </a:lnTo>
                  <a:lnTo>
                    <a:pt x="33141" y="119"/>
                  </a:lnTo>
                  <a:lnTo>
                    <a:pt x="41504" y="0"/>
                  </a:lnTo>
                  <a:lnTo>
                    <a:pt x="50590" y="2260"/>
                  </a:lnTo>
                  <a:lnTo>
                    <a:pt x="66924" y="14131"/>
                  </a:lnTo>
                  <a:lnTo>
                    <a:pt x="89274" y="43664"/>
                  </a:lnTo>
                  <a:lnTo>
                    <a:pt x="116435" y="100849"/>
                  </a:lnTo>
                  <a:lnTo>
                    <a:pt x="125650" y="130580"/>
                  </a:lnTo>
                  <a:lnTo>
                    <a:pt x="121403" y="154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96249" y="326383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1689"/>
                  </a:lnTo>
                  <a:lnTo>
                    <a:pt x="0" y="213150"/>
                  </a:lnTo>
                  <a:lnTo>
                    <a:pt x="5589" y="275680"/>
                  </a:lnTo>
                  <a:lnTo>
                    <a:pt x="9553" y="335432"/>
                  </a:lnTo>
                  <a:lnTo>
                    <a:pt x="10239" y="391066"/>
                  </a:lnTo>
                  <a:lnTo>
                    <a:pt x="13590" y="453500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59378" y="494839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31585"/>
                  </a:moveTo>
                  <a:lnTo>
                    <a:pt x="235916" y="25996"/>
                  </a:lnTo>
                  <a:lnTo>
                    <a:pt x="174118" y="30041"/>
                  </a:lnTo>
                  <a:lnTo>
                    <a:pt x="113423" y="25691"/>
                  </a:lnTo>
                  <a:lnTo>
                    <a:pt x="53715" y="10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21139" y="1160296"/>
            <a:ext cx="5235598" cy="671663"/>
            <a:chOff x="421139" y="1160296"/>
            <a:chExt cx="5235598" cy="671663"/>
          </a:xfrm>
        </p:grpSpPr>
        <p:sp>
          <p:nvSpPr>
            <p:cNvPr id="44" name="Freeform 43"/>
            <p:cNvSpPr/>
            <p:nvPr/>
          </p:nvSpPr>
          <p:spPr>
            <a:xfrm>
              <a:off x="484310" y="1160296"/>
              <a:ext cx="284271" cy="640078"/>
            </a:xfrm>
            <a:custGeom>
              <a:avLst/>
              <a:gdLst/>
              <a:ahLst/>
              <a:cxnLst/>
              <a:rect l="0" t="0" r="0" b="0"/>
              <a:pathLst>
                <a:path w="284271" h="640078">
                  <a:moveTo>
                    <a:pt x="0" y="640077"/>
                  </a:moveTo>
                  <a:lnTo>
                    <a:pt x="3120" y="597385"/>
                  </a:lnTo>
                  <a:lnTo>
                    <a:pt x="10723" y="535669"/>
                  </a:lnTo>
                  <a:lnTo>
                    <a:pt x="18645" y="486179"/>
                  </a:lnTo>
                  <a:lnTo>
                    <a:pt x="28402" y="428751"/>
                  </a:lnTo>
                  <a:lnTo>
                    <a:pt x="37531" y="375340"/>
                  </a:lnTo>
                  <a:lnTo>
                    <a:pt x="41926" y="327020"/>
                  </a:lnTo>
                  <a:lnTo>
                    <a:pt x="50117" y="268119"/>
                  </a:lnTo>
                  <a:lnTo>
                    <a:pt x="56590" y="222858"/>
                  </a:lnTo>
                  <a:lnTo>
                    <a:pt x="60246" y="178566"/>
                  </a:lnTo>
                  <a:lnTo>
                    <a:pt x="62305" y="117288"/>
                  </a:lnTo>
                  <a:lnTo>
                    <a:pt x="66034" y="65206"/>
                  </a:lnTo>
                  <a:lnTo>
                    <a:pt x="77775" y="11275"/>
                  </a:lnTo>
                  <a:lnTo>
                    <a:pt x="83436" y="4457"/>
                  </a:lnTo>
                  <a:lnTo>
                    <a:pt x="90719" y="1081"/>
                  </a:lnTo>
                  <a:lnTo>
                    <a:pt x="99084" y="0"/>
                  </a:lnTo>
                  <a:lnTo>
                    <a:pt x="105830" y="3959"/>
                  </a:lnTo>
                  <a:lnTo>
                    <a:pt x="116446" y="20836"/>
                  </a:lnTo>
                  <a:lnTo>
                    <a:pt x="132793" y="77034"/>
                  </a:lnTo>
                  <a:lnTo>
                    <a:pt x="147287" y="131288"/>
                  </a:lnTo>
                  <a:lnTo>
                    <a:pt x="164932" y="194136"/>
                  </a:lnTo>
                  <a:lnTo>
                    <a:pt x="182492" y="255619"/>
                  </a:lnTo>
                  <a:lnTo>
                    <a:pt x="196532" y="310497"/>
                  </a:lnTo>
                  <a:lnTo>
                    <a:pt x="210570" y="366398"/>
                  </a:lnTo>
                  <a:lnTo>
                    <a:pt x="228118" y="428128"/>
                  </a:lnTo>
                  <a:lnTo>
                    <a:pt x="245665" y="481968"/>
                  </a:lnTo>
                  <a:lnTo>
                    <a:pt x="266722" y="545304"/>
                  </a:lnTo>
                  <a:lnTo>
                    <a:pt x="284270" y="587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8010" y="1573685"/>
              <a:ext cx="157928" cy="26647"/>
            </a:xfrm>
            <a:custGeom>
              <a:avLst/>
              <a:gdLst/>
              <a:ahLst/>
              <a:cxnLst/>
              <a:rect l="0" t="0" r="0" b="0"/>
              <a:pathLst>
                <a:path w="157928" h="26647">
                  <a:moveTo>
                    <a:pt x="157927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64929" y="6072"/>
                  </a:lnTo>
                  <a:lnTo>
                    <a:pt x="19541" y="1690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0165" y="1516103"/>
              <a:ext cx="84229" cy="182571"/>
            </a:xfrm>
            <a:custGeom>
              <a:avLst/>
              <a:gdLst/>
              <a:ahLst/>
              <a:cxnLst/>
              <a:rect l="0" t="0" r="0" b="0"/>
              <a:pathLst>
                <a:path w="84229" h="182571">
                  <a:moveTo>
                    <a:pt x="0" y="94757"/>
                  </a:moveTo>
                  <a:lnTo>
                    <a:pt x="19128" y="158184"/>
                  </a:lnTo>
                  <a:lnTo>
                    <a:pt x="31924" y="182570"/>
                  </a:lnTo>
                  <a:lnTo>
                    <a:pt x="27447" y="177069"/>
                  </a:lnTo>
                  <a:lnTo>
                    <a:pt x="6964" y="119660"/>
                  </a:lnTo>
                  <a:lnTo>
                    <a:pt x="2064" y="74190"/>
                  </a:lnTo>
                  <a:lnTo>
                    <a:pt x="7156" y="50131"/>
                  </a:lnTo>
                  <a:lnTo>
                    <a:pt x="11790" y="40440"/>
                  </a:lnTo>
                  <a:lnTo>
                    <a:pt x="26297" y="265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75261" y="1518868"/>
              <a:ext cx="161817" cy="151791"/>
            </a:xfrm>
            <a:custGeom>
              <a:avLst/>
              <a:gdLst/>
              <a:ahLst/>
              <a:cxnLst/>
              <a:rect l="0" t="0" r="0" b="0"/>
              <a:pathLst>
                <a:path w="161817" h="151791">
                  <a:moveTo>
                    <a:pt x="130231" y="39349"/>
                  </a:moveTo>
                  <a:lnTo>
                    <a:pt x="119052" y="22582"/>
                  </a:lnTo>
                  <a:lnTo>
                    <a:pt x="104206" y="11230"/>
                  </a:lnTo>
                  <a:lnTo>
                    <a:pt x="84739" y="3455"/>
                  </a:lnTo>
                  <a:lnTo>
                    <a:pt x="60489" y="0"/>
                  </a:lnTo>
                  <a:lnTo>
                    <a:pt x="40353" y="4703"/>
                  </a:lnTo>
                  <a:lnTo>
                    <a:pt x="31708" y="9233"/>
                  </a:lnTo>
                  <a:lnTo>
                    <a:pt x="18982" y="23624"/>
                  </a:lnTo>
                  <a:lnTo>
                    <a:pt x="1281" y="61459"/>
                  </a:lnTo>
                  <a:lnTo>
                    <a:pt x="0" y="81931"/>
                  </a:lnTo>
                  <a:lnTo>
                    <a:pt x="4500" y="102728"/>
                  </a:lnTo>
                  <a:lnTo>
                    <a:pt x="14299" y="123670"/>
                  </a:lnTo>
                  <a:lnTo>
                    <a:pt x="29573" y="138436"/>
                  </a:lnTo>
                  <a:lnTo>
                    <a:pt x="49229" y="147729"/>
                  </a:lnTo>
                  <a:lnTo>
                    <a:pt x="85433" y="151790"/>
                  </a:lnTo>
                  <a:lnTo>
                    <a:pt x="107981" y="148594"/>
                  </a:lnTo>
                  <a:lnTo>
                    <a:pt x="126581" y="140155"/>
                  </a:lnTo>
                  <a:lnTo>
                    <a:pt x="161816" y="113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26245" y="1273948"/>
              <a:ext cx="47704" cy="389555"/>
            </a:xfrm>
            <a:custGeom>
              <a:avLst/>
              <a:gdLst/>
              <a:ahLst/>
              <a:cxnLst/>
              <a:rect l="0" t="0" r="0" b="0"/>
              <a:pathLst>
                <a:path w="47704" h="389555">
                  <a:moveTo>
                    <a:pt x="5589" y="0"/>
                  </a:moveTo>
                  <a:lnTo>
                    <a:pt x="0" y="16767"/>
                  </a:lnTo>
                  <a:lnTo>
                    <a:pt x="4441" y="63450"/>
                  </a:lnTo>
                  <a:lnTo>
                    <a:pt x="12138" y="112126"/>
                  </a:lnTo>
                  <a:lnTo>
                    <a:pt x="16108" y="170483"/>
                  </a:lnTo>
                  <a:lnTo>
                    <a:pt x="24173" y="229888"/>
                  </a:lnTo>
                  <a:lnTo>
                    <a:pt x="34260" y="293068"/>
                  </a:lnTo>
                  <a:lnTo>
                    <a:pt x="44026" y="355185"/>
                  </a:lnTo>
                  <a:lnTo>
                    <a:pt x="4770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58134" y="1410818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6486" y="14654"/>
                  </a:lnTo>
                  <a:lnTo>
                    <a:pt x="75844" y="23334"/>
                  </a:lnTo>
                  <a:lnTo>
                    <a:pt x="17614" y="3049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13014" y="1547689"/>
              <a:ext cx="18862" cy="126343"/>
            </a:xfrm>
            <a:custGeom>
              <a:avLst/>
              <a:gdLst/>
              <a:ahLst/>
              <a:cxnLst/>
              <a:rect l="0" t="0" r="0" b="0"/>
              <a:pathLst>
                <a:path w="18862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2325"/>
                  </a:lnTo>
                  <a:lnTo>
                    <a:pt x="1886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31875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08495" y="1513330"/>
              <a:ext cx="165537" cy="171668"/>
            </a:xfrm>
            <a:custGeom>
              <a:avLst/>
              <a:gdLst/>
              <a:ahLst/>
              <a:cxnLst/>
              <a:rect l="0" t="0" r="0" b="0"/>
              <a:pathLst>
                <a:path w="165537" h="171668">
                  <a:moveTo>
                    <a:pt x="91836" y="13302"/>
                  </a:moveTo>
                  <a:lnTo>
                    <a:pt x="80658" y="2123"/>
                  </a:lnTo>
                  <a:lnTo>
                    <a:pt x="72686" y="0"/>
                  </a:lnTo>
                  <a:lnTo>
                    <a:pt x="51349" y="761"/>
                  </a:lnTo>
                  <a:lnTo>
                    <a:pt x="32508" y="8118"/>
                  </a:lnTo>
                  <a:lnTo>
                    <a:pt x="24208" y="13355"/>
                  </a:lnTo>
                  <a:lnTo>
                    <a:pt x="11866" y="28533"/>
                  </a:lnTo>
                  <a:lnTo>
                    <a:pt x="3651" y="48147"/>
                  </a:lnTo>
                  <a:lnTo>
                    <a:pt x="0" y="72462"/>
                  </a:lnTo>
                  <a:lnTo>
                    <a:pt x="9123" y="112459"/>
                  </a:lnTo>
                  <a:lnTo>
                    <a:pt x="26644" y="142767"/>
                  </a:lnTo>
                  <a:lnTo>
                    <a:pt x="52243" y="166566"/>
                  </a:lnTo>
                  <a:lnTo>
                    <a:pt x="63101" y="170460"/>
                  </a:lnTo>
                  <a:lnTo>
                    <a:pt x="87644" y="171667"/>
                  </a:lnTo>
                  <a:lnTo>
                    <a:pt x="122179" y="160181"/>
                  </a:lnTo>
                  <a:lnTo>
                    <a:pt x="165536" y="139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80420" y="1273948"/>
              <a:ext cx="327562" cy="333525"/>
            </a:xfrm>
            <a:custGeom>
              <a:avLst/>
              <a:gdLst/>
              <a:ahLst/>
              <a:cxnLst/>
              <a:rect l="0" t="0" r="0" b="0"/>
              <a:pathLst>
                <a:path w="327562" h="333525">
                  <a:moveTo>
                    <a:pt x="172637" y="10528"/>
                  </a:moveTo>
                  <a:lnTo>
                    <a:pt x="155869" y="4939"/>
                  </a:lnTo>
                  <a:lnTo>
                    <a:pt x="138278" y="5315"/>
                  </a:lnTo>
                  <a:lnTo>
                    <a:pt x="119931" y="10551"/>
                  </a:lnTo>
                  <a:lnTo>
                    <a:pt x="81843" y="39532"/>
                  </a:lnTo>
                  <a:lnTo>
                    <a:pt x="30250" y="95454"/>
                  </a:lnTo>
                  <a:lnTo>
                    <a:pt x="9373" y="138178"/>
                  </a:lnTo>
                  <a:lnTo>
                    <a:pt x="0" y="176902"/>
                  </a:lnTo>
                  <a:lnTo>
                    <a:pt x="1543" y="204185"/>
                  </a:lnTo>
                  <a:lnTo>
                    <a:pt x="14577" y="240263"/>
                  </a:lnTo>
                  <a:lnTo>
                    <a:pt x="46739" y="294548"/>
                  </a:lnTo>
                  <a:lnTo>
                    <a:pt x="53610" y="305160"/>
                  </a:lnTo>
                  <a:lnTo>
                    <a:pt x="73722" y="320070"/>
                  </a:lnTo>
                  <a:lnTo>
                    <a:pt x="98259" y="329427"/>
                  </a:lnTo>
                  <a:lnTo>
                    <a:pt x="137211" y="333524"/>
                  </a:lnTo>
                  <a:lnTo>
                    <a:pt x="171499" y="326679"/>
                  </a:lnTo>
                  <a:lnTo>
                    <a:pt x="225129" y="297422"/>
                  </a:lnTo>
                  <a:lnTo>
                    <a:pt x="266194" y="268887"/>
                  </a:lnTo>
                  <a:lnTo>
                    <a:pt x="305377" y="220459"/>
                  </a:lnTo>
                  <a:lnTo>
                    <a:pt x="321282" y="178145"/>
                  </a:lnTo>
                  <a:lnTo>
                    <a:pt x="327561" y="121020"/>
                  </a:lnTo>
                  <a:lnTo>
                    <a:pt x="315669" y="63856"/>
                  </a:lnTo>
                  <a:lnTo>
                    <a:pt x="300154" y="37378"/>
                  </a:lnTo>
                  <a:lnTo>
                    <a:pt x="275150" y="14714"/>
                  </a:lnTo>
                  <a:lnTo>
                    <a:pt x="249394" y="6540"/>
                  </a:lnTo>
                  <a:lnTo>
                    <a:pt x="208248" y="1937"/>
                  </a:lnTo>
                  <a:lnTo>
                    <a:pt x="1726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49979" y="1449405"/>
              <a:ext cx="150519" cy="189962"/>
            </a:xfrm>
            <a:custGeom>
              <a:avLst/>
              <a:gdLst/>
              <a:ahLst/>
              <a:cxnLst/>
              <a:rect l="0" t="0" r="0" b="0"/>
              <a:pathLst>
                <a:path w="150519" h="189962">
                  <a:moveTo>
                    <a:pt x="129461" y="45641"/>
                  </a:moveTo>
                  <a:lnTo>
                    <a:pt x="92375" y="10894"/>
                  </a:lnTo>
                  <a:lnTo>
                    <a:pt x="74374" y="1732"/>
                  </a:lnTo>
                  <a:lnTo>
                    <a:pt x="54675" y="0"/>
                  </a:lnTo>
                  <a:lnTo>
                    <a:pt x="44509" y="1176"/>
                  </a:lnTo>
                  <a:lnTo>
                    <a:pt x="26974" y="11841"/>
                  </a:lnTo>
                  <a:lnTo>
                    <a:pt x="12551" y="28279"/>
                  </a:lnTo>
                  <a:lnTo>
                    <a:pt x="2242" y="47283"/>
                  </a:lnTo>
                  <a:lnTo>
                    <a:pt x="0" y="73667"/>
                  </a:lnTo>
                  <a:lnTo>
                    <a:pt x="8434" y="118286"/>
                  </a:lnTo>
                  <a:lnTo>
                    <a:pt x="25751" y="154903"/>
                  </a:lnTo>
                  <a:lnTo>
                    <a:pt x="40084" y="171411"/>
                  </a:lnTo>
                  <a:lnTo>
                    <a:pt x="58152" y="182647"/>
                  </a:lnTo>
                  <a:lnTo>
                    <a:pt x="93645" y="189961"/>
                  </a:lnTo>
                  <a:lnTo>
                    <a:pt x="150518" y="182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45708" y="1446945"/>
              <a:ext cx="144303" cy="191041"/>
            </a:xfrm>
            <a:custGeom>
              <a:avLst/>
              <a:gdLst/>
              <a:ahLst/>
              <a:cxnLst/>
              <a:rect l="0" t="0" r="0" b="0"/>
              <a:pathLst>
                <a:path w="144303" h="191041">
                  <a:moveTo>
                    <a:pt x="17960" y="111272"/>
                  </a:moveTo>
                  <a:lnTo>
                    <a:pt x="29138" y="100094"/>
                  </a:lnTo>
                  <a:lnTo>
                    <a:pt x="91177" y="76428"/>
                  </a:lnTo>
                  <a:lnTo>
                    <a:pt x="117513" y="60134"/>
                  </a:lnTo>
                  <a:lnTo>
                    <a:pt x="121763" y="52614"/>
                  </a:lnTo>
                  <a:lnTo>
                    <a:pt x="123366" y="34899"/>
                  </a:lnTo>
                  <a:lnTo>
                    <a:pt x="117060" y="18447"/>
                  </a:lnTo>
                  <a:lnTo>
                    <a:pt x="112103" y="10784"/>
                  </a:lnTo>
                  <a:lnTo>
                    <a:pt x="104118" y="5676"/>
                  </a:lnTo>
                  <a:lnTo>
                    <a:pt x="82769" y="0"/>
                  </a:lnTo>
                  <a:lnTo>
                    <a:pt x="50031" y="2393"/>
                  </a:lnTo>
                  <a:lnTo>
                    <a:pt x="31824" y="10629"/>
                  </a:lnTo>
                  <a:lnTo>
                    <a:pt x="23693" y="16101"/>
                  </a:lnTo>
                  <a:lnTo>
                    <a:pt x="11539" y="31539"/>
                  </a:lnTo>
                  <a:lnTo>
                    <a:pt x="3408" y="51269"/>
                  </a:lnTo>
                  <a:lnTo>
                    <a:pt x="0" y="88684"/>
                  </a:lnTo>
                  <a:lnTo>
                    <a:pt x="7049" y="128236"/>
                  </a:lnTo>
                  <a:lnTo>
                    <a:pt x="23436" y="161532"/>
                  </a:lnTo>
                  <a:lnTo>
                    <a:pt x="36381" y="178843"/>
                  </a:lnTo>
                  <a:lnTo>
                    <a:pt x="56173" y="188097"/>
                  </a:lnTo>
                  <a:lnTo>
                    <a:pt x="79397" y="191040"/>
                  </a:lnTo>
                  <a:lnTo>
                    <a:pt x="111033" y="186120"/>
                  </a:lnTo>
                  <a:lnTo>
                    <a:pt x="144302" y="174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56820" y="1432194"/>
              <a:ext cx="175346" cy="169687"/>
            </a:xfrm>
            <a:custGeom>
              <a:avLst/>
              <a:gdLst/>
              <a:ahLst/>
              <a:cxnLst/>
              <a:rect l="0" t="0" r="0" b="0"/>
              <a:pathLst>
                <a:path w="175346" h="169687">
                  <a:moveTo>
                    <a:pt x="122703" y="41795"/>
                  </a:moveTo>
                  <a:lnTo>
                    <a:pt x="93395" y="6898"/>
                  </a:lnTo>
                  <a:lnTo>
                    <a:pt x="85617" y="2152"/>
                  </a:lnTo>
                  <a:lnTo>
                    <a:pt x="67616" y="0"/>
                  </a:lnTo>
                  <a:lnTo>
                    <a:pt x="37751" y="10954"/>
                  </a:lnTo>
                  <a:lnTo>
                    <a:pt x="23335" y="25748"/>
                  </a:lnTo>
                  <a:lnTo>
                    <a:pt x="8643" y="56928"/>
                  </a:lnTo>
                  <a:lnTo>
                    <a:pt x="0" y="95802"/>
                  </a:lnTo>
                  <a:lnTo>
                    <a:pt x="559" y="133836"/>
                  </a:lnTo>
                  <a:lnTo>
                    <a:pt x="2669" y="145270"/>
                  </a:lnTo>
                  <a:lnTo>
                    <a:pt x="7585" y="154062"/>
                  </a:lnTo>
                  <a:lnTo>
                    <a:pt x="22406" y="166951"/>
                  </a:lnTo>
                  <a:lnTo>
                    <a:pt x="31272" y="169686"/>
                  </a:lnTo>
                  <a:lnTo>
                    <a:pt x="50481" y="169605"/>
                  </a:lnTo>
                  <a:lnTo>
                    <a:pt x="58178" y="165607"/>
                  </a:lnTo>
                  <a:lnTo>
                    <a:pt x="69849" y="151805"/>
                  </a:lnTo>
                  <a:lnTo>
                    <a:pt x="94300" y="93928"/>
                  </a:lnTo>
                  <a:lnTo>
                    <a:pt x="99089" y="90588"/>
                  </a:lnTo>
                  <a:lnTo>
                    <a:pt x="104620" y="91871"/>
                  </a:lnTo>
                  <a:lnTo>
                    <a:pt x="166988" y="132715"/>
                  </a:lnTo>
                  <a:lnTo>
                    <a:pt x="175345" y="136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74279" y="1400230"/>
              <a:ext cx="178986" cy="190070"/>
            </a:xfrm>
            <a:custGeom>
              <a:avLst/>
              <a:gdLst/>
              <a:ahLst/>
              <a:cxnLst/>
              <a:rect l="0" t="0" r="0" b="0"/>
              <a:pathLst>
                <a:path w="178986" h="190070">
                  <a:moveTo>
                    <a:pt x="0" y="63231"/>
                  </a:moveTo>
                  <a:lnTo>
                    <a:pt x="23720" y="107193"/>
                  </a:lnTo>
                  <a:lnTo>
                    <a:pt x="38437" y="162295"/>
                  </a:lnTo>
                  <a:lnTo>
                    <a:pt x="45549" y="186808"/>
                  </a:lnTo>
                  <a:lnTo>
                    <a:pt x="45574" y="190069"/>
                  </a:lnTo>
                  <a:lnTo>
                    <a:pt x="39363" y="181215"/>
                  </a:lnTo>
                  <a:lnTo>
                    <a:pt x="33122" y="137402"/>
                  </a:lnTo>
                  <a:lnTo>
                    <a:pt x="31889" y="80568"/>
                  </a:lnTo>
                  <a:lnTo>
                    <a:pt x="34060" y="49879"/>
                  </a:lnTo>
                  <a:lnTo>
                    <a:pt x="42824" y="24541"/>
                  </a:lnTo>
                  <a:lnTo>
                    <a:pt x="57638" y="7821"/>
                  </a:lnTo>
                  <a:lnTo>
                    <a:pt x="66501" y="1724"/>
                  </a:lnTo>
                  <a:lnTo>
                    <a:pt x="74750" y="0"/>
                  </a:lnTo>
                  <a:lnTo>
                    <a:pt x="82589" y="1189"/>
                  </a:lnTo>
                  <a:lnTo>
                    <a:pt x="97538" y="8751"/>
                  </a:lnTo>
                  <a:lnTo>
                    <a:pt x="119108" y="27331"/>
                  </a:lnTo>
                  <a:lnTo>
                    <a:pt x="144237" y="64458"/>
                  </a:lnTo>
                  <a:lnTo>
                    <a:pt x="160813" y="111176"/>
                  </a:lnTo>
                  <a:lnTo>
                    <a:pt x="170569" y="169991"/>
                  </a:lnTo>
                  <a:lnTo>
                    <a:pt x="178985" y="189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1139" y="1631917"/>
              <a:ext cx="2642654" cy="200042"/>
            </a:xfrm>
            <a:custGeom>
              <a:avLst/>
              <a:gdLst/>
              <a:ahLst/>
              <a:cxnLst/>
              <a:rect l="0" t="0" r="0" b="0"/>
              <a:pathLst>
                <a:path w="2642654" h="200042">
                  <a:moveTo>
                    <a:pt x="2642653" y="0"/>
                  </a:moveTo>
                  <a:lnTo>
                    <a:pt x="2599962" y="3119"/>
                  </a:lnTo>
                  <a:lnTo>
                    <a:pt x="2539415" y="9552"/>
                  </a:lnTo>
                  <a:lnTo>
                    <a:pt x="2478197" y="10335"/>
                  </a:lnTo>
                  <a:lnTo>
                    <a:pt x="2422740" y="7352"/>
                  </a:lnTo>
                  <a:lnTo>
                    <a:pt x="2369263" y="2178"/>
                  </a:lnTo>
                  <a:lnTo>
                    <a:pt x="2316374" y="645"/>
                  </a:lnTo>
                  <a:lnTo>
                    <a:pt x="2257279" y="5716"/>
                  </a:lnTo>
                  <a:lnTo>
                    <a:pt x="2205984" y="9102"/>
                  </a:lnTo>
                  <a:lnTo>
                    <a:pt x="2151921" y="10106"/>
                  </a:lnTo>
                  <a:lnTo>
                    <a:pt x="2093269" y="10403"/>
                  </a:lnTo>
                  <a:lnTo>
                    <a:pt x="2032275" y="17739"/>
                  </a:lnTo>
                  <a:lnTo>
                    <a:pt x="1977489" y="21243"/>
                  </a:lnTo>
                  <a:lnTo>
                    <a:pt x="1924862" y="28001"/>
                  </a:lnTo>
                  <a:lnTo>
                    <a:pt x="1861445" y="30877"/>
                  </a:lnTo>
                  <a:lnTo>
                    <a:pt x="1804118" y="37035"/>
                  </a:lnTo>
                  <a:lnTo>
                    <a:pt x="1753130" y="40609"/>
                  </a:lnTo>
                  <a:lnTo>
                    <a:pt x="1693569" y="47257"/>
                  </a:lnTo>
                  <a:lnTo>
                    <a:pt x="1642645" y="51046"/>
                  </a:lnTo>
                  <a:lnTo>
                    <a:pt x="1586743" y="52169"/>
                  </a:lnTo>
                  <a:lnTo>
                    <a:pt x="1526678" y="59784"/>
                  </a:lnTo>
                  <a:lnTo>
                    <a:pt x="1473224" y="62167"/>
                  </a:lnTo>
                  <a:lnTo>
                    <a:pt x="1415174" y="66092"/>
                  </a:lnTo>
                  <a:lnTo>
                    <a:pt x="1352798" y="72197"/>
                  </a:lnTo>
                  <a:lnTo>
                    <a:pt x="1296933" y="80638"/>
                  </a:lnTo>
                  <a:lnTo>
                    <a:pt x="1235811" y="86638"/>
                  </a:lnTo>
                  <a:lnTo>
                    <a:pt x="1183490" y="92351"/>
                  </a:lnTo>
                  <a:lnTo>
                    <a:pt x="1128993" y="94043"/>
                  </a:lnTo>
                  <a:lnTo>
                    <a:pt x="1073461" y="97665"/>
                  </a:lnTo>
                  <a:lnTo>
                    <a:pt x="1022302" y="103027"/>
                  </a:lnTo>
                  <a:lnTo>
                    <a:pt x="979612" y="104281"/>
                  </a:lnTo>
                  <a:lnTo>
                    <a:pt x="918456" y="104987"/>
                  </a:lnTo>
                  <a:lnTo>
                    <a:pt x="866151" y="106366"/>
                  </a:lnTo>
                  <a:lnTo>
                    <a:pt x="823254" y="110835"/>
                  </a:lnTo>
                  <a:lnTo>
                    <a:pt x="780012" y="113601"/>
                  </a:lnTo>
                  <a:lnTo>
                    <a:pt x="722445" y="118277"/>
                  </a:lnTo>
                  <a:lnTo>
                    <a:pt x="666394" y="123952"/>
                  </a:lnTo>
                  <a:lnTo>
                    <a:pt x="621389" y="125280"/>
                  </a:lnTo>
                  <a:lnTo>
                    <a:pt x="574091" y="125870"/>
                  </a:lnTo>
                  <a:lnTo>
                    <a:pt x="523781" y="131791"/>
                  </a:lnTo>
                  <a:lnTo>
                    <a:pt x="463425" y="135867"/>
                  </a:lnTo>
                  <a:lnTo>
                    <a:pt x="404163" y="137743"/>
                  </a:lnTo>
                  <a:lnTo>
                    <a:pt x="347207" y="145145"/>
                  </a:lnTo>
                  <a:lnTo>
                    <a:pt x="295899" y="149850"/>
                  </a:lnTo>
                  <a:lnTo>
                    <a:pt x="238193" y="155534"/>
                  </a:lnTo>
                  <a:lnTo>
                    <a:pt x="182361" y="163044"/>
                  </a:lnTo>
                  <a:lnTo>
                    <a:pt x="130302" y="168557"/>
                  </a:lnTo>
                  <a:lnTo>
                    <a:pt x="68632" y="182969"/>
                  </a:lnTo>
                  <a:lnTo>
                    <a:pt x="12273" y="19698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32248" y="141081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29312" y="1316062"/>
              <a:ext cx="247986" cy="284270"/>
            </a:xfrm>
            <a:custGeom>
              <a:avLst/>
              <a:gdLst/>
              <a:ahLst/>
              <a:cxnLst/>
              <a:rect l="0" t="0" r="0" b="0"/>
              <a:pathLst>
                <a:path w="247986" h="284270">
                  <a:moveTo>
                    <a:pt x="50377" y="284269"/>
                  </a:moveTo>
                  <a:lnTo>
                    <a:pt x="32419" y="221989"/>
                  </a:lnTo>
                  <a:lnTo>
                    <a:pt x="18710" y="167938"/>
                  </a:lnTo>
                  <a:lnTo>
                    <a:pt x="10326" y="112201"/>
                  </a:lnTo>
                  <a:lnTo>
                    <a:pt x="1435" y="56131"/>
                  </a:lnTo>
                  <a:lnTo>
                    <a:pt x="0" y="22221"/>
                  </a:lnTo>
                  <a:lnTo>
                    <a:pt x="1585" y="21833"/>
                  </a:lnTo>
                  <a:lnTo>
                    <a:pt x="36683" y="85080"/>
                  </a:lnTo>
                  <a:lnTo>
                    <a:pt x="68432" y="142572"/>
                  </a:lnTo>
                  <a:lnTo>
                    <a:pt x="104506" y="196965"/>
                  </a:lnTo>
                  <a:lnTo>
                    <a:pt x="150268" y="255600"/>
                  </a:lnTo>
                  <a:lnTo>
                    <a:pt x="178240" y="273955"/>
                  </a:lnTo>
                  <a:lnTo>
                    <a:pt x="198452" y="276565"/>
                  </a:lnTo>
                  <a:lnTo>
                    <a:pt x="208755" y="275624"/>
                  </a:lnTo>
                  <a:lnTo>
                    <a:pt x="216794" y="271487"/>
                  </a:lnTo>
                  <a:lnTo>
                    <a:pt x="228845" y="257531"/>
                  </a:lnTo>
                  <a:lnTo>
                    <a:pt x="242207" y="224354"/>
                  </a:lnTo>
                  <a:lnTo>
                    <a:pt x="247985" y="184888"/>
                  </a:lnTo>
                  <a:lnTo>
                    <a:pt x="242702" y="128461"/>
                  </a:lnTo>
                  <a:lnTo>
                    <a:pt x="237325" y="65323"/>
                  </a:lnTo>
                  <a:lnTo>
                    <a:pt x="231721" y="27933"/>
                  </a:lnTo>
                  <a:lnTo>
                    <a:pt x="2293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42901" y="1434948"/>
              <a:ext cx="142312" cy="178775"/>
            </a:xfrm>
            <a:custGeom>
              <a:avLst/>
              <a:gdLst/>
              <a:ahLst/>
              <a:cxnLst/>
              <a:rect l="0" t="0" r="0" b="0"/>
              <a:pathLst>
                <a:path w="142312" h="178775">
                  <a:moveTo>
                    <a:pt x="0" y="102212"/>
                  </a:moveTo>
                  <a:lnTo>
                    <a:pt x="11179" y="91034"/>
                  </a:lnTo>
                  <a:lnTo>
                    <a:pt x="29145" y="85546"/>
                  </a:lnTo>
                  <a:lnTo>
                    <a:pt x="83907" y="73328"/>
                  </a:lnTo>
                  <a:lnTo>
                    <a:pt x="136828" y="50893"/>
                  </a:lnTo>
                  <a:lnTo>
                    <a:pt x="141522" y="43433"/>
                  </a:lnTo>
                  <a:lnTo>
                    <a:pt x="142311" y="34950"/>
                  </a:lnTo>
                  <a:lnTo>
                    <a:pt x="140498" y="25785"/>
                  </a:lnTo>
                  <a:lnTo>
                    <a:pt x="135779" y="18506"/>
                  </a:lnTo>
                  <a:lnTo>
                    <a:pt x="121177" y="7297"/>
                  </a:lnTo>
                  <a:lnTo>
                    <a:pt x="87637" y="0"/>
                  </a:lnTo>
                  <a:lnTo>
                    <a:pt x="64686" y="4532"/>
                  </a:lnTo>
                  <a:lnTo>
                    <a:pt x="43957" y="15515"/>
                  </a:lnTo>
                  <a:lnTo>
                    <a:pt x="26946" y="32095"/>
                  </a:lnTo>
                  <a:lnTo>
                    <a:pt x="17825" y="54281"/>
                  </a:lnTo>
                  <a:lnTo>
                    <a:pt x="14941" y="78570"/>
                  </a:lnTo>
                  <a:lnTo>
                    <a:pt x="25610" y="133457"/>
                  </a:lnTo>
                  <a:lnTo>
                    <a:pt x="40993" y="159693"/>
                  </a:lnTo>
                  <a:lnTo>
                    <a:pt x="59944" y="171823"/>
                  </a:lnTo>
                  <a:lnTo>
                    <a:pt x="82794" y="178774"/>
                  </a:lnTo>
                  <a:lnTo>
                    <a:pt x="136871" y="175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26182" y="1464646"/>
              <a:ext cx="185218" cy="158302"/>
            </a:xfrm>
            <a:custGeom>
              <a:avLst/>
              <a:gdLst/>
              <a:ahLst/>
              <a:cxnLst/>
              <a:rect l="0" t="0" r="0" b="0"/>
              <a:pathLst>
                <a:path w="185218" h="158302">
                  <a:moveTo>
                    <a:pt x="100989" y="61986"/>
                  </a:moveTo>
                  <a:lnTo>
                    <a:pt x="100989" y="39629"/>
                  </a:lnTo>
                  <a:lnTo>
                    <a:pt x="89810" y="8958"/>
                  </a:lnTo>
                  <a:lnTo>
                    <a:pt x="83008" y="3237"/>
                  </a:lnTo>
                  <a:lnTo>
                    <a:pt x="74964" y="593"/>
                  </a:lnTo>
                  <a:lnTo>
                    <a:pt x="66091" y="0"/>
                  </a:lnTo>
                  <a:lnTo>
                    <a:pt x="46874" y="5581"/>
                  </a:lnTo>
                  <a:lnTo>
                    <a:pt x="27805" y="17030"/>
                  </a:lnTo>
                  <a:lnTo>
                    <a:pt x="11531" y="33816"/>
                  </a:lnTo>
                  <a:lnTo>
                    <a:pt x="2738" y="59215"/>
                  </a:lnTo>
                  <a:lnTo>
                    <a:pt x="0" y="87660"/>
                  </a:lnTo>
                  <a:lnTo>
                    <a:pt x="2682" y="112001"/>
                  </a:lnTo>
                  <a:lnTo>
                    <a:pt x="10894" y="131398"/>
                  </a:lnTo>
                  <a:lnTo>
                    <a:pt x="16359" y="139846"/>
                  </a:lnTo>
                  <a:lnTo>
                    <a:pt x="31790" y="152352"/>
                  </a:lnTo>
                  <a:lnTo>
                    <a:pt x="40818" y="157325"/>
                  </a:lnTo>
                  <a:lnTo>
                    <a:pt x="50347" y="158301"/>
                  </a:lnTo>
                  <a:lnTo>
                    <a:pt x="70292" y="153146"/>
                  </a:lnTo>
                  <a:lnTo>
                    <a:pt x="87735" y="139936"/>
                  </a:lnTo>
                  <a:lnTo>
                    <a:pt x="95663" y="131500"/>
                  </a:lnTo>
                  <a:lnTo>
                    <a:pt x="104471" y="109649"/>
                  </a:lnTo>
                  <a:lnTo>
                    <a:pt x="115714" y="63082"/>
                  </a:lnTo>
                  <a:lnTo>
                    <a:pt x="117825" y="60377"/>
                  </a:lnTo>
                  <a:lnTo>
                    <a:pt x="119232" y="63253"/>
                  </a:lnTo>
                  <a:lnTo>
                    <a:pt x="120169" y="69849"/>
                  </a:lnTo>
                  <a:lnTo>
                    <a:pt x="127451" y="83418"/>
                  </a:lnTo>
                  <a:lnTo>
                    <a:pt x="164634" y="130403"/>
                  </a:lnTo>
                  <a:lnTo>
                    <a:pt x="185217" y="146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51223" y="1452932"/>
              <a:ext cx="75990" cy="140638"/>
            </a:xfrm>
            <a:custGeom>
              <a:avLst/>
              <a:gdLst/>
              <a:ahLst/>
              <a:cxnLst/>
              <a:rect l="0" t="0" r="0" b="0"/>
              <a:pathLst>
                <a:path w="75990" h="140638">
                  <a:moveTo>
                    <a:pt x="12818" y="84228"/>
                  </a:moveTo>
                  <a:lnTo>
                    <a:pt x="12818" y="106585"/>
                  </a:lnTo>
                  <a:lnTo>
                    <a:pt x="23997" y="137256"/>
                  </a:lnTo>
                  <a:lnTo>
                    <a:pt x="26120" y="140637"/>
                  </a:lnTo>
                  <a:lnTo>
                    <a:pt x="26365" y="139382"/>
                  </a:lnTo>
                  <a:lnTo>
                    <a:pt x="3280" y="77554"/>
                  </a:lnTo>
                  <a:lnTo>
                    <a:pt x="0" y="54356"/>
                  </a:lnTo>
                  <a:lnTo>
                    <a:pt x="763" y="43256"/>
                  </a:lnTo>
                  <a:lnTo>
                    <a:pt x="5952" y="34687"/>
                  </a:lnTo>
                  <a:lnTo>
                    <a:pt x="24194" y="22045"/>
                  </a:lnTo>
                  <a:lnTo>
                    <a:pt x="759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64124" y="1358176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7236" y="225700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90425" y="1473989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30053" y="10529"/>
                  </a:lnTo>
                  <a:lnTo>
                    <a:pt x="76512" y="4940"/>
                  </a:lnTo>
                  <a:lnTo>
                    <a:pt x="1933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69409" y="1305533"/>
              <a:ext cx="294799" cy="348421"/>
            </a:xfrm>
            <a:custGeom>
              <a:avLst/>
              <a:gdLst/>
              <a:ahLst/>
              <a:cxnLst/>
              <a:rect l="0" t="0" r="0" b="0"/>
              <a:pathLst>
                <a:path w="294799" h="348421">
                  <a:moveTo>
                    <a:pt x="0" y="0"/>
                  </a:moveTo>
                  <a:lnTo>
                    <a:pt x="5589" y="58617"/>
                  </a:lnTo>
                  <a:lnTo>
                    <a:pt x="10723" y="120027"/>
                  </a:lnTo>
                  <a:lnTo>
                    <a:pt x="18669" y="181550"/>
                  </a:lnTo>
                  <a:lnTo>
                    <a:pt x="20585" y="244092"/>
                  </a:lnTo>
                  <a:lnTo>
                    <a:pt x="19573" y="249296"/>
                  </a:lnTo>
                  <a:lnTo>
                    <a:pt x="17728" y="248086"/>
                  </a:lnTo>
                  <a:lnTo>
                    <a:pt x="13728" y="234263"/>
                  </a:lnTo>
                  <a:lnTo>
                    <a:pt x="11951" y="212522"/>
                  </a:lnTo>
                  <a:lnTo>
                    <a:pt x="17400" y="193500"/>
                  </a:lnTo>
                  <a:lnTo>
                    <a:pt x="22128" y="185152"/>
                  </a:lnTo>
                  <a:lnTo>
                    <a:pt x="29960" y="181926"/>
                  </a:lnTo>
                  <a:lnTo>
                    <a:pt x="51140" y="184582"/>
                  </a:lnTo>
                  <a:lnTo>
                    <a:pt x="78194" y="199230"/>
                  </a:lnTo>
                  <a:lnTo>
                    <a:pt x="101027" y="229567"/>
                  </a:lnTo>
                  <a:lnTo>
                    <a:pt x="125319" y="283998"/>
                  </a:lnTo>
                  <a:lnTo>
                    <a:pt x="129169" y="294617"/>
                  </a:lnTo>
                  <a:lnTo>
                    <a:pt x="132906" y="297017"/>
                  </a:lnTo>
                  <a:lnTo>
                    <a:pt x="136567" y="293938"/>
                  </a:lnTo>
                  <a:lnTo>
                    <a:pt x="140178" y="287206"/>
                  </a:lnTo>
                  <a:lnTo>
                    <a:pt x="153548" y="276606"/>
                  </a:lnTo>
                  <a:lnTo>
                    <a:pt x="190728" y="260269"/>
                  </a:lnTo>
                  <a:lnTo>
                    <a:pt x="247529" y="247444"/>
                  </a:lnTo>
                  <a:lnTo>
                    <a:pt x="279742" y="223573"/>
                  </a:lnTo>
                  <a:lnTo>
                    <a:pt x="283591" y="215729"/>
                  </a:lnTo>
                  <a:lnTo>
                    <a:pt x="284748" y="197655"/>
                  </a:lnTo>
                  <a:lnTo>
                    <a:pt x="278243" y="181044"/>
                  </a:lnTo>
                  <a:lnTo>
                    <a:pt x="273233" y="173338"/>
                  </a:lnTo>
                  <a:lnTo>
                    <a:pt x="266383" y="169371"/>
                  </a:lnTo>
                  <a:lnTo>
                    <a:pt x="249414" y="168083"/>
                  </a:lnTo>
                  <a:lnTo>
                    <a:pt x="220130" y="173935"/>
                  </a:lnTo>
                  <a:lnTo>
                    <a:pt x="202730" y="186099"/>
                  </a:lnTo>
                  <a:lnTo>
                    <a:pt x="188369" y="203204"/>
                  </a:lnTo>
                  <a:lnTo>
                    <a:pt x="178086" y="222504"/>
                  </a:lnTo>
                  <a:lnTo>
                    <a:pt x="171309" y="264279"/>
                  </a:lnTo>
                  <a:lnTo>
                    <a:pt x="175963" y="287473"/>
                  </a:lnTo>
                  <a:lnTo>
                    <a:pt x="191737" y="313685"/>
                  </a:lnTo>
                  <a:lnTo>
                    <a:pt x="214349" y="336269"/>
                  </a:lnTo>
                  <a:lnTo>
                    <a:pt x="223618" y="343502"/>
                  </a:lnTo>
                  <a:lnTo>
                    <a:pt x="246394" y="348420"/>
                  </a:lnTo>
                  <a:lnTo>
                    <a:pt x="29479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87369" y="1326590"/>
              <a:ext cx="224537" cy="317314"/>
            </a:xfrm>
            <a:custGeom>
              <a:avLst/>
              <a:gdLst/>
              <a:ahLst/>
              <a:cxnLst/>
              <a:rect l="0" t="0" r="0" b="0"/>
              <a:pathLst>
                <a:path w="224537" h="317314">
                  <a:moveTo>
                    <a:pt x="40050" y="305327"/>
                  </a:moveTo>
                  <a:lnTo>
                    <a:pt x="36931" y="251182"/>
                  </a:lnTo>
                  <a:lnTo>
                    <a:pt x="25396" y="196236"/>
                  </a:lnTo>
                  <a:lnTo>
                    <a:pt x="11853" y="139152"/>
                  </a:lnTo>
                  <a:lnTo>
                    <a:pt x="1032" y="75883"/>
                  </a:lnTo>
                  <a:lnTo>
                    <a:pt x="0" y="61117"/>
                  </a:lnTo>
                  <a:lnTo>
                    <a:pt x="1652" y="55953"/>
                  </a:lnTo>
                  <a:lnTo>
                    <a:pt x="5093" y="57189"/>
                  </a:lnTo>
                  <a:lnTo>
                    <a:pt x="27426" y="92795"/>
                  </a:lnTo>
                  <a:lnTo>
                    <a:pt x="49841" y="147141"/>
                  </a:lnTo>
                  <a:lnTo>
                    <a:pt x="70060" y="200641"/>
                  </a:lnTo>
                  <a:lnTo>
                    <a:pt x="103476" y="256691"/>
                  </a:lnTo>
                  <a:lnTo>
                    <a:pt x="118542" y="280201"/>
                  </a:lnTo>
                  <a:lnTo>
                    <a:pt x="146755" y="305421"/>
                  </a:lnTo>
                  <a:lnTo>
                    <a:pt x="167024" y="316287"/>
                  </a:lnTo>
                  <a:lnTo>
                    <a:pt x="176172" y="317313"/>
                  </a:lnTo>
                  <a:lnTo>
                    <a:pt x="192575" y="312214"/>
                  </a:lnTo>
                  <a:lnTo>
                    <a:pt x="204545" y="299029"/>
                  </a:lnTo>
                  <a:lnTo>
                    <a:pt x="212595" y="280301"/>
                  </a:lnTo>
                  <a:lnTo>
                    <a:pt x="220882" y="230150"/>
                  </a:lnTo>
                  <a:lnTo>
                    <a:pt x="224536" y="204064"/>
                  </a:lnTo>
                  <a:lnTo>
                    <a:pt x="220468" y="152483"/>
                  </a:lnTo>
                  <a:lnTo>
                    <a:pt x="213728" y="97841"/>
                  </a:lnTo>
                  <a:lnTo>
                    <a:pt x="208368" y="46016"/>
                  </a:lnTo>
                  <a:lnTo>
                    <a:pt x="1979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42988" y="1505575"/>
              <a:ext cx="113749" cy="150393"/>
            </a:xfrm>
            <a:custGeom>
              <a:avLst/>
              <a:gdLst/>
              <a:ahLst/>
              <a:cxnLst/>
              <a:rect l="0" t="0" r="0" b="0"/>
              <a:pathLst>
                <a:path w="113749" h="150393">
                  <a:moveTo>
                    <a:pt x="47644" y="0"/>
                  </a:moveTo>
                  <a:lnTo>
                    <a:pt x="30876" y="5589"/>
                  </a:lnTo>
                  <a:lnTo>
                    <a:pt x="16405" y="17692"/>
                  </a:lnTo>
                  <a:lnTo>
                    <a:pt x="9271" y="25832"/>
                  </a:lnTo>
                  <a:lnTo>
                    <a:pt x="1343" y="50475"/>
                  </a:lnTo>
                  <a:lnTo>
                    <a:pt x="0" y="90995"/>
                  </a:lnTo>
                  <a:lnTo>
                    <a:pt x="5412" y="112972"/>
                  </a:lnTo>
                  <a:lnTo>
                    <a:pt x="15616" y="130538"/>
                  </a:lnTo>
                  <a:lnTo>
                    <a:pt x="31070" y="143024"/>
                  </a:lnTo>
                  <a:lnTo>
                    <a:pt x="40104" y="147992"/>
                  </a:lnTo>
                  <a:lnTo>
                    <a:pt x="59501" y="150392"/>
                  </a:lnTo>
                  <a:lnTo>
                    <a:pt x="78650" y="146389"/>
                  </a:lnTo>
                  <a:lnTo>
                    <a:pt x="94960" y="136811"/>
                  </a:lnTo>
                  <a:lnTo>
                    <a:pt x="106888" y="118517"/>
                  </a:lnTo>
                  <a:lnTo>
                    <a:pt x="113748" y="95958"/>
                  </a:lnTo>
                  <a:lnTo>
                    <a:pt x="112899" y="74233"/>
                  </a:lnTo>
                  <a:lnTo>
                    <a:pt x="100254" y="42272"/>
                  </a:lnTo>
                  <a:lnTo>
                    <a:pt x="81689" y="16164"/>
                  </a:lnTo>
                  <a:lnTo>
                    <a:pt x="71354" y="7184"/>
                  </a:lnTo>
                  <a:lnTo>
                    <a:pt x="581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706445" y="1353883"/>
            <a:ext cx="1516105" cy="428580"/>
            <a:chOff x="5706445" y="1353883"/>
            <a:chExt cx="1516105" cy="428580"/>
          </a:xfrm>
        </p:grpSpPr>
        <p:sp>
          <p:nvSpPr>
            <p:cNvPr id="70" name="Freeform 69"/>
            <p:cNvSpPr/>
            <p:nvPr/>
          </p:nvSpPr>
          <p:spPr>
            <a:xfrm>
              <a:off x="5706445" y="1516103"/>
              <a:ext cx="84229" cy="129929"/>
            </a:xfrm>
            <a:custGeom>
              <a:avLst/>
              <a:gdLst/>
              <a:ahLst/>
              <a:cxnLst/>
              <a:rect l="0" t="0" r="0" b="0"/>
              <a:pathLst>
                <a:path w="84229" h="129929">
                  <a:moveTo>
                    <a:pt x="0" y="42114"/>
                  </a:moveTo>
                  <a:lnTo>
                    <a:pt x="19128" y="105542"/>
                  </a:lnTo>
                  <a:lnTo>
                    <a:pt x="31924" y="129928"/>
                  </a:lnTo>
                  <a:lnTo>
                    <a:pt x="27447" y="124426"/>
                  </a:lnTo>
                  <a:lnTo>
                    <a:pt x="17361" y="101598"/>
                  </a:lnTo>
                  <a:lnTo>
                    <a:pt x="12553" y="67018"/>
                  </a:lnTo>
                  <a:lnTo>
                    <a:pt x="17668" y="46944"/>
                  </a:lnTo>
                  <a:lnTo>
                    <a:pt x="22307" y="38315"/>
                  </a:lnTo>
                  <a:lnTo>
                    <a:pt x="36821" y="2560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80186" y="142134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4940" y="58617"/>
                  </a:lnTo>
                  <a:lnTo>
                    <a:pt x="976" y="113960"/>
                  </a:lnTo>
                  <a:lnTo>
                    <a:pt x="193" y="176885"/>
                  </a:lnTo>
                  <a:lnTo>
                    <a:pt x="38" y="23472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85430" y="152663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1640" y="0"/>
                  </a:lnTo>
                  <a:lnTo>
                    <a:pt x="102509" y="5589"/>
                  </a:lnTo>
                  <a:lnTo>
                    <a:pt x="4087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06528" y="1379233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0" y="0"/>
                  </a:moveTo>
                  <a:lnTo>
                    <a:pt x="9065" y="58617"/>
                  </a:lnTo>
                  <a:lnTo>
                    <a:pt x="18645" y="121196"/>
                  </a:lnTo>
                  <a:lnTo>
                    <a:pt x="27232" y="172520"/>
                  </a:lnTo>
                  <a:lnTo>
                    <a:pt x="31465" y="223602"/>
                  </a:lnTo>
                  <a:lnTo>
                    <a:pt x="37269" y="260705"/>
                  </a:lnTo>
                  <a:lnTo>
                    <a:pt x="36545" y="261541"/>
                  </a:lnTo>
                  <a:lnTo>
                    <a:pt x="34892" y="258588"/>
                  </a:lnTo>
                  <a:lnTo>
                    <a:pt x="38155" y="237666"/>
                  </a:lnTo>
                  <a:lnTo>
                    <a:pt x="58143" y="200324"/>
                  </a:lnTo>
                  <a:lnTo>
                    <a:pt x="71075" y="184179"/>
                  </a:lnTo>
                  <a:lnTo>
                    <a:pt x="78969" y="180108"/>
                  </a:lnTo>
                  <a:lnTo>
                    <a:pt x="97098" y="178704"/>
                  </a:lnTo>
                  <a:lnTo>
                    <a:pt x="113735" y="185099"/>
                  </a:lnTo>
                  <a:lnTo>
                    <a:pt x="128928" y="196910"/>
                  </a:lnTo>
                  <a:lnTo>
                    <a:pt x="149465" y="223290"/>
                  </a:lnTo>
                  <a:lnTo>
                    <a:pt x="162310" y="254503"/>
                  </a:lnTo>
                  <a:lnTo>
                    <a:pt x="16845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90839" y="142134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3120" y="175310"/>
                  </a:lnTo>
                  <a:lnTo>
                    <a:pt x="9065" y="231551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96083" y="1353883"/>
              <a:ext cx="266288" cy="204335"/>
            </a:xfrm>
            <a:custGeom>
              <a:avLst/>
              <a:gdLst/>
              <a:ahLst/>
              <a:cxnLst/>
              <a:rect l="0" t="0" r="0" b="0"/>
              <a:pathLst>
                <a:path w="266288" h="204335">
                  <a:moveTo>
                    <a:pt x="0" y="99049"/>
                  </a:moveTo>
                  <a:lnTo>
                    <a:pt x="11178" y="82282"/>
                  </a:lnTo>
                  <a:lnTo>
                    <a:pt x="26025" y="70930"/>
                  </a:lnTo>
                  <a:lnTo>
                    <a:pt x="85982" y="28446"/>
                  </a:lnTo>
                  <a:lnTo>
                    <a:pt x="140221" y="5163"/>
                  </a:lnTo>
                  <a:lnTo>
                    <a:pt x="165265" y="0"/>
                  </a:lnTo>
                  <a:lnTo>
                    <a:pt x="209940" y="6218"/>
                  </a:lnTo>
                  <a:lnTo>
                    <a:pt x="230176" y="13337"/>
                  </a:lnTo>
                  <a:lnTo>
                    <a:pt x="246970" y="24300"/>
                  </a:lnTo>
                  <a:lnTo>
                    <a:pt x="259113" y="40091"/>
                  </a:lnTo>
                  <a:lnTo>
                    <a:pt x="263988" y="49215"/>
                  </a:lnTo>
                  <a:lnTo>
                    <a:pt x="266287" y="74951"/>
                  </a:lnTo>
                  <a:lnTo>
                    <a:pt x="262239" y="103547"/>
                  </a:lnTo>
                  <a:lnTo>
                    <a:pt x="252641" y="127954"/>
                  </a:lnTo>
                  <a:lnTo>
                    <a:pt x="234337" y="147381"/>
                  </a:lnTo>
                  <a:lnTo>
                    <a:pt x="179341" y="178983"/>
                  </a:lnTo>
                  <a:lnTo>
                    <a:pt x="140060" y="198633"/>
                  </a:lnTo>
                  <a:lnTo>
                    <a:pt x="115813" y="204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41121" y="1583665"/>
              <a:ext cx="118723" cy="134137"/>
            </a:xfrm>
            <a:custGeom>
              <a:avLst/>
              <a:gdLst/>
              <a:ahLst/>
              <a:cxnLst/>
              <a:rect l="0" t="0" r="0" b="0"/>
              <a:pathLst>
                <a:path w="118723" h="134137">
                  <a:moveTo>
                    <a:pt x="81345" y="27195"/>
                  </a:moveTo>
                  <a:lnTo>
                    <a:pt x="75756" y="10427"/>
                  </a:lnTo>
                  <a:lnTo>
                    <a:pt x="69430" y="5488"/>
                  </a:lnTo>
                  <a:lnTo>
                    <a:pt x="49924" y="0"/>
                  </a:lnTo>
                  <a:lnTo>
                    <a:pt x="40510" y="2046"/>
                  </a:lnTo>
                  <a:lnTo>
                    <a:pt x="23812" y="13678"/>
                  </a:lnTo>
                  <a:lnTo>
                    <a:pt x="6846" y="39957"/>
                  </a:lnTo>
                  <a:lnTo>
                    <a:pt x="0" y="75560"/>
                  </a:lnTo>
                  <a:lnTo>
                    <a:pt x="3560" y="110155"/>
                  </a:lnTo>
                  <a:lnTo>
                    <a:pt x="8432" y="118766"/>
                  </a:lnTo>
                  <a:lnTo>
                    <a:pt x="23203" y="131454"/>
                  </a:lnTo>
                  <a:lnTo>
                    <a:pt x="32056" y="134136"/>
                  </a:lnTo>
                  <a:lnTo>
                    <a:pt x="51250" y="133996"/>
                  </a:lnTo>
                  <a:lnTo>
                    <a:pt x="81787" y="121751"/>
                  </a:lnTo>
                  <a:lnTo>
                    <a:pt x="107472" y="97715"/>
                  </a:lnTo>
                  <a:lnTo>
                    <a:pt x="116354" y="75305"/>
                  </a:lnTo>
                  <a:lnTo>
                    <a:pt x="118722" y="62778"/>
                  </a:lnTo>
                  <a:lnTo>
                    <a:pt x="115114" y="42619"/>
                  </a:lnTo>
                  <a:lnTo>
                    <a:pt x="106882" y="28201"/>
                  </a:lnTo>
                  <a:lnTo>
                    <a:pt x="91874" y="16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40475" y="1400290"/>
              <a:ext cx="29391" cy="347441"/>
            </a:xfrm>
            <a:custGeom>
              <a:avLst/>
              <a:gdLst/>
              <a:ahLst/>
              <a:cxnLst/>
              <a:rect l="0" t="0" r="0" b="0"/>
              <a:pathLst>
                <a:path w="29391" h="347441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21131"/>
                  </a:lnTo>
                  <a:lnTo>
                    <a:pt x="13527" y="173151"/>
                  </a:lnTo>
                  <a:lnTo>
                    <a:pt x="17281" y="233018"/>
                  </a:lnTo>
                  <a:lnTo>
                    <a:pt x="23982" y="284031"/>
                  </a:lnTo>
                  <a:lnTo>
                    <a:pt x="2939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08089" y="1544629"/>
              <a:ext cx="214461" cy="237834"/>
            </a:xfrm>
            <a:custGeom>
              <a:avLst/>
              <a:gdLst/>
              <a:ahLst/>
              <a:cxnLst/>
              <a:rect l="0" t="0" r="0" b="0"/>
              <a:pathLst>
                <a:path w="214461" h="237834">
                  <a:moveTo>
                    <a:pt x="3890" y="118873"/>
                  </a:moveTo>
                  <a:lnTo>
                    <a:pt x="15069" y="107695"/>
                  </a:lnTo>
                  <a:lnTo>
                    <a:pt x="77107" y="84029"/>
                  </a:lnTo>
                  <a:lnTo>
                    <a:pt x="109032" y="73324"/>
                  </a:lnTo>
                  <a:lnTo>
                    <a:pt x="116099" y="66280"/>
                  </a:lnTo>
                  <a:lnTo>
                    <a:pt x="123951" y="45976"/>
                  </a:lnTo>
                  <a:lnTo>
                    <a:pt x="123705" y="36350"/>
                  </a:lnTo>
                  <a:lnTo>
                    <a:pt x="117193" y="19415"/>
                  </a:lnTo>
                  <a:lnTo>
                    <a:pt x="103380" y="7209"/>
                  </a:lnTo>
                  <a:lnTo>
                    <a:pt x="94783" y="2316"/>
                  </a:lnTo>
                  <a:lnTo>
                    <a:pt x="72753" y="0"/>
                  </a:lnTo>
                  <a:lnTo>
                    <a:pt x="49704" y="4039"/>
                  </a:lnTo>
                  <a:lnTo>
                    <a:pt x="31661" y="13634"/>
                  </a:lnTo>
                  <a:lnTo>
                    <a:pt x="18962" y="28816"/>
                  </a:lnTo>
                  <a:lnTo>
                    <a:pt x="1278" y="67159"/>
                  </a:lnTo>
                  <a:lnTo>
                    <a:pt x="0" y="87700"/>
                  </a:lnTo>
                  <a:lnTo>
                    <a:pt x="8711" y="135072"/>
                  </a:lnTo>
                  <a:lnTo>
                    <a:pt x="29495" y="170076"/>
                  </a:lnTo>
                  <a:lnTo>
                    <a:pt x="69130" y="204940"/>
                  </a:lnTo>
                  <a:lnTo>
                    <a:pt x="120806" y="231237"/>
                  </a:lnTo>
                  <a:lnTo>
                    <a:pt x="148269" y="237833"/>
                  </a:lnTo>
                  <a:lnTo>
                    <a:pt x="194669" y="235655"/>
                  </a:lnTo>
                  <a:lnTo>
                    <a:pt x="214460" y="234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36911" y="2350518"/>
            <a:ext cx="7685805" cy="660633"/>
            <a:chOff x="336911" y="2350518"/>
            <a:chExt cx="7685805" cy="660633"/>
          </a:xfrm>
        </p:grpSpPr>
        <p:sp>
          <p:nvSpPr>
            <p:cNvPr id="80" name="Freeform 79"/>
            <p:cNvSpPr/>
            <p:nvPr/>
          </p:nvSpPr>
          <p:spPr>
            <a:xfrm>
              <a:off x="579501" y="2442611"/>
              <a:ext cx="10095" cy="389555"/>
            </a:xfrm>
            <a:custGeom>
              <a:avLst/>
              <a:gdLst/>
              <a:ahLst/>
              <a:cxnLst/>
              <a:rect l="0" t="0" r="0" b="0"/>
              <a:pathLst>
                <a:path w="10095" h="389555">
                  <a:moveTo>
                    <a:pt x="10094" y="0"/>
                  </a:moveTo>
                  <a:lnTo>
                    <a:pt x="1029" y="58617"/>
                  </a:lnTo>
                  <a:lnTo>
                    <a:pt x="0" y="110175"/>
                  </a:lnTo>
                  <a:lnTo>
                    <a:pt x="5284" y="164316"/>
                  </a:lnTo>
                  <a:lnTo>
                    <a:pt x="8669" y="222991"/>
                  </a:lnTo>
                  <a:lnTo>
                    <a:pt x="9672" y="279241"/>
                  </a:lnTo>
                  <a:lnTo>
                    <a:pt x="9969" y="332952"/>
                  </a:lnTo>
                  <a:lnTo>
                    <a:pt x="1009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3782" y="2383391"/>
              <a:ext cx="270812" cy="290848"/>
            </a:xfrm>
            <a:custGeom>
              <a:avLst/>
              <a:gdLst/>
              <a:ahLst/>
              <a:cxnLst/>
              <a:rect l="0" t="0" r="0" b="0"/>
              <a:pathLst>
                <a:path w="270812" h="290848">
                  <a:moveTo>
                    <a:pt x="0" y="122391"/>
                  </a:moveTo>
                  <a:lnTo>
                    <a:pt x="9575" y="91109"/>
                  </a:lnTo>
                  <a:lnTo>
                    <a:pt x="27534" y="67369"/>
                  </a:lnTo>
                  <a:lnTo>
                    <a:pt x="89922" y="17172"/>
                  </a:lnTo>
                  <a:lnTo>
                    <a:pt x="114834" y="5437"/>
                  </a:lnTo>
                  <a:lnTo>
                    <a:pt x="155168" y="0"/>
                  </a:lnTo>
                  <a:lnTo>
                    <a:pt x="207598" y="8051"/>
                  </a:lnTo>
                  <a:lnTo>
                    <a:pt x="219117" y="11070"/>
                  </a:lnTo>
                  <a:lnTo>
                    <a:pt x="238155" y="23782"/>
                  </a:lnTo>
                  <a:lnTo>
                    <a:pt x="253246" y="41130"/>
                  </a:lnTo>
                  <a:lnTo>
                    <a:pt x="263852" y="60539"/>
                  </a:lnTo>
                  <a:lnTo>
                    <a:pt x="270811" y="96785"/>
                  </a:lnTo>
                  <a:lnTo>
                    <a:pt x="264757" y="150955"/>
                  </a:lnTo>
                  <a:lnTo>
                    <a:pt x="249176" y="203596"/>
                  </a:lnTo>
                  <a:lnTo>
                    <a:pt x="223915" y="242547"/>
                  </a:lnTo>
                  <a:lnTo>
                    <a:pt x="187990" y="271601"/>
                  </a:lnTo>
                  <a:lnTo>
                    <a:pt x="147399" y="290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5391" y="2663512"/>
              <a:ext cx="220060" cy="202434"/>
            </a:xfrm>
            <a:custGeom>
              <a:avLst/>
              <a:gdLst/>
              <a:ahLst/>
              <a:cxnLst/>
              <a:rect l="0" t="0" r="0" b="0"/>
              <a:pathLst>
                <a:path w="220060" h="202434">
                  <a:moveTo>
                    <a:pt x="135831" y="84425"/>
                  </a:moveTo>
                  <a:lnTo>
                    <a:pt x="135831" y="62069"/>
                  </a:lnTo>
                  <a:lnTo>
                    <a:pt x="126473" y="41734"/>
                  </a:lnTo>
                  <a:lnTo>
                    <a:pt x="97458" y="5672"/>
                  </a:lnTo>
                  <a:lnTo>
                    <a:pt x="88022" y="1508"/>
                  </a:lnTo>
                  <a:lnTo>
                    <a:pt x="65060" y="0"/>
                  </a:lnTo>
                  <a:lnTo>
                    <a:pt x="45496" y="6349"/>
                  </a:lnTo>
                  <a:lnTo>
                    <a:pt x="37003" y="11317"/>
                  </a:lnTo>
                  <a:lnTo>
                    <a:pt x="24447" y="26197"/>
                  </a:lnTo>
                  <a:lnTo>
                    <a:pt x="6855" y="64345"/>
                  </a:lnTo>
                  <a:lnTo>
                    <a:pt x="0" y="127592"/>
                  </a:lnTo>
                  <a:lnTo>
                    <a:pt x="2388" y="165846"/>
                  </a:lnTo>
                  <a:lnTo>
                    <a:pt x="4755" y="177310"/>
                  </a:lnTo>
                  <a:lnTo>
                    <a:pt x="9843" y="186123"/>
                  </a:lnTo>
                  <a:lnTo>
                    <a:pt x="24854" y="199034"/>
                  </a:lnTo>
                  <a:lnTo>
                    <a:pt x="46344" y="202433"/>
                  </a:lnTo>
                  <a:lnTo>
                    <a:pt x="58626" y="201702"/>
                  </a:lnTo>
                  <a:lnTo>
                    <a:pt x="78511" y="191530"/>
                  </a:lnTo>
                  <a:lnTo>
                    <a:pt x="110341" y="156405"/>
                  </a:lnTo>
                  <a:lnTo>
                    <a:pt x="138643" y="94803"/>
                  </a:lnTo>
                  <a:lnTo>
                    <a:pt x="139811" y="73830"/>
                  </a:lnTo>
                  <a:lnTo>
                    <a:pt x="138484" y="63324"/>
                  </a:lnTo>
                  <a:lnTo>
                    <a:pt x="138770" y="60999"/>
                  </a:lnTo>
                  <a:lnTo>
                    <a:pt x="157266" y="117002"/>
                  </a:lnTo>
                  <a:lnTo>
                    <a:pt x="160649" y="127200"/>
                  </a:lnTo>
                  <a:lnTo>
                    <a:pt x="173768" y="141651"/>
                  </a:lnTo>
                  <a:lnTo>
                    <a:pt x="190127" y="150803"/>
                  </a:lnTo>
                  <a:lnTo>
                    <a:pt x="220059" y="158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33278" y="2649919"/>
              <a:ext cx="140629" cy="174813"/>
            </a:xfrm>
            <a:custGeom>
              <a:avLst/>
              <a:gdLst/>
              <a:ahLst/>
              <a:cxnLst/>
              <a:rect l="0" t="0" r="0" b="0"/>
              <a:pathLst>
                <a:path w="140629" h="174813">
                  <a:moveTo>
                    <a:pt x="119571" y="34847"/>
                  </a:moveTo>
                  <a:lnTo>
                    <a:pt x="113982" y="18080"/>
                  </a:lnTo>
                  <a:lnTo>
                    <a:pt x="101879" y="6728"/>
                  </a:lnTo>
                  <a:lnTo>
                    <a:pt x="93739" y="2063"/>
                  </a:lnTo>
                  <a:lnTo>
                    <a:pt x="75335" y="0"/>
                  </a:lnTo>
                  <a:lnTo>
                    <a:pt x="55457" y="4152"/>
                  </a:lnTo>
                  <a:lnTo>
                    <a:pt x="34924" y="13796"/>
                  </a:lnTo>
                  <a:lnTo>
                    <a:pt x="20339" y="29001"/>
                  </a:lnTo>
                  <a:lnTo>
                    <a:pt x="1444" y="67358"/>
                  </a:lnTo>
                  <a:lnTo>
                    <a:pt x="0" y="87901"/>
                  </a:lnTo>
                  <a:lnTo>
                    <a:pt x="8605" y="129685"/>
                  </a:lnTo>
                  <a:lnTo>
                    <a:pt x="23781" y="155624"/>
                  </a:lnTo>
                  <a:lnTo>
                    <a:pt x="39563" y="167685"/>
                  </a:lnTo>
                  <a:lnTo>
                    <a:pt x="48685" y="172539"/>
                  </a:lnTo>
                  <a:lnTo>
                    <a:pt x="71299" y="174812"/>
                  </a:lnTo>
                  <a:lnTo>
                    <a:pt x="95777" y="170753"/>
                  </a:lnTo>
                  <a:lnTo>
                    <a:pt x="140628" y="15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158134" y="2695295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147606" y="25584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264032" y="2414238"/>
              <a:ext cx="115202" cy="375814"/>
            </a:xfrm>
            <a:custGeom>
              <a:avLst/>
              <a:gdLst/>
              <a:ahLst/>
              <a:cxnLst/>
              <a:rect l="0" t="0" r="0" b="0"/>
              <a:pathLst>
                <a:path w="115202" h="375814">
                  <a:moveTo>
                    <a:pt x="52030" y="375813"/>
                  </a:moveTo>
                  <a:lnTo>
                    <a:pt x="44794" y="348257"/>
                  </a:lnTo>
                  <a:lnTo>
                    <a:pt x="39032" y="292035"/>
                  </a:lnTo>
                  <a:lnTo>
                    <a:pt x="26975" y="235522"/>
                  </a:lnTo>
                  <a:lnTo>
                    <a:pt x="13329" y="172063"/>
                  </a:lnTo>
                  <a:lnTo>
                    <a:pt x="2488" y="113255"/>
                  </a:lnTo>
                  <a:lnTo>
                    <a:pt x="0" y="56578"/>
                  </a:lnTo>
                  <a:lnTo>
                    <a:pt x="5899" y="34670"/>
                  </a:lnTo>
                  <a:lnTo>
                    <a:pt x="10747" y="25552"/>
                  </a:lnTo>
                  <a:lnTo>
                    <a:pt x="25493" y="12301"/>
                  </a:lnTo>
                  <a:lnTo>
                    <a:pt x="44915" y="3683"/>
                  </a:lnTo>
                  <a:lnTo>
                    <a:pt x="79817" y="0"/>
                  </a:lnTo>
                  <a:lnTo>
                    <a:pt x="115201" y="7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284476" y="262159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4"/>
                  </a:lnTo>
                  <a:lnTo>
                    <a:pt x="32959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63461" y="2653181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3119" y="42692"/>
                  </a:lnTo>
                  <a:lnTo>
                    <a:pt x="21330" y="105336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63461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571837" y="2647043"/>
              <a:ext cx="133780" cy="123634"/>
            </a:xfrm>
            <a:custGeom>
              <a:avLst/>
              <a:gdLst/>
              <a:ahLst/>
              <a:cxnLst/>
              <a:rect l="0" t="0" r="0" b="0"/>
              <a:pathLst>
                <a:path w="133780" h="123634">
                  <a:moveTo>
                    <a:pt x="81137" y="27195"/>
                  </a:moveTo>
                  <a:lnTo>
                    <a:pt x="75547" y="10427"/>
                  </a:lnTo>
                  <a:lnTo>
                    <a:pt x="69222" y="5488"/>
                  </a:lnTo>
                  <a:lnTo>
                    <a:pt x="49715" y="0"/>
                  </a:lnTo>
                  <a:lnTo>
                    <a:pt x="40301" y="876"/>
                  </a:lnTo>
                  <a:lnTo>
                    <a:pt x="23603" y="8089"/>
                  </a:lnTo>
                  <a:lnTo>
                    <a:pt x="11503" y="22213"/>
                  </a:lnTo>
                  <a:lnTo>
                    <a:pt x="3395" y="41358"/>
                  </a:lnTo>
                  <a:lnTo>
                    <a:pt x="0" y="77275"/>
                  </a:lnTo>
                  <a:lnTo>
                    <a:pt x="3352" y="99756"/>
                  </a:lnTo>
                  <a:lnTo>
                    <a:pt x="8223" y="108324"/>
                  </a:lnTo>
                  <a:lnTo>
                    <a:pt x="22994" y="120964"/>
                  </a:lnTo>
                  <a:lnTo>
                    <a:pt x="31847" y="123633"/>
                  </a:lnTo>
                  <a:lnTo>
                    <a:pt x="62243" y="121800"/>
                  </a:lnTo>
                  <a:lnTo>
                    <a:pt x="107603" y="110700"/>
                  </a:lnTo>
                  <a:lnTo>
                    <a:pt x="133779" y="100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96162" y="2415965"/>
              <a:ext cx="280257" cy="324439"/>
            </a:xfrm>
            <a:custGeom>
              <a:avLst/>
              <a:gdLst/>
              <a:ahLst/>
              <a:cxnLst/>
              <a:rect l="0" t="0" r="0" b="0"/>
              <a:pathLst>
                <a:path w="280257" h="324439">
                  <a:moveTo>
                    <a:pt x="146366" y="5589"/>
                  </a:moveTo>
                  <a:lnTo>
                    <a:pt x="129599" y="0"/>
                  </a:lnTo>
                  <a:lnTo>
                    <a:pt x="96814" y="2113"/>
                  </a:lnTo>
                  <a:lnTo>
                    <a:pt x="63054" y="15738"/>
                  </a:lnTo>
                  <a:lnTo>
                    <a:pt x="36413" y="40181"/>
                  </a:lnTo>
                  <a:lnTo>
                    <a:pt x="19291" y="69651"/>
                  </a:lnTo>
                  <a:lnTo>
                    <a:pt x="4195" y="119456"/>
                  </a:lnTo>
                  <a:lnTo>
                    <a:pt x="0" y="177473"/>
                  </a:lnTo>
                  <a:lnTo>
                    <a:pt x="1766" y="209494"/>
                  </a:lnTo>
                  <a:lnTo>
                    <a:pt x="21963" y="265058"/>
                  </a:lnTo>
                  <a:lnTo>
                    <a:pt x="48483" y="304587"/>
                  </a:lnTo>
                  <a:lnTo>
                    <a:pt x="74860" y="322038"/>
                  </a:lnTo>
                  <a:lnTo>
                    <a:pt x="97818" y="324438"/>
                  </a:lnTo>
                  <a:lnTo>
                    <a:pt x="150684" y="316446"/>
                  </a:lnTo>
                  <a:lnTo>
                    <a:pt x="186640" y="301376"/>
                  </a:lnTo>
                  <a:lnTo>
                    <a:pt x="236835" y="252496"/>
                  </a:lnTo>
                  <a:lnTo>
                    <a:pt x="269486" y="196536"/>
                  </a:lnTo>
                  <a:lnTo>
                    <a:pt x="277125" y="172343"/>
                  </a:lnTo>
                  <a:lnTo>
                    <a:pt x="280256" y="127007"/>
                  </a:lnTo>
                  <a:lnTo>
                    <a:pt x="271426" y="72293"/>
                  </a:lnTo>
                  <a:lnTo>
                    <a:pt x="268344" y="60587"/>
                  </a:lnTo>
                  <a:lnTo>
                    <a:pt x="255561" y="41341"/>
                  </a:lnTo>
                  <a:lnTo>
                    <a:pt x="238181" y="26158"/>
                  </a:lnTo>
                  <a:lnTo>
                    <a:pt x="218758" y="15511"/>
                  </a:lnTo>
                  <a:lnTo>
                    <a:pt x="156895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50161" y="2571284"/>
              <a:ext cx="118752" cy="148115"/>
            </a:xfrm>
            <a:custGeom>
              <a:avLst/>
              <a:gdLst/>
              <a:ahLst/>
              <a:cxnLst/>
              <a:rect l="0" t="0" r="0" b="0"/>
              <a:pathLst>
                <a:path w="118752" h="148115">
                  <a:moveTo>
                    <a:pt x="118751" y="29254"/>
                  </a:moveTo>
                  <a:lnTo>
                    <a:pt x="100770" y="13613"/>
                  </a:lnTo>
                  <a:lnTo>
                    <a:pt x="83853" y="5535"/>
                  </a:lnTo>
                  <a:lnTo>
                    <a:pt x="49009" y="0"/>
                  </a:lnTo>
                  <a:lnTo>
                    <a:pt x="28873" y="4944"/>
                  </a:lnTo>
                  <a:lnTo>
                    <a:pt x="20228" y="9538"/>
                  </a:lnTo>
                  <a:lnTo>
                    <a:pt x="7502" y="24001"/>
                  </a:lnTo>
                  <a:lnTo>
                    <a:pt x="2471" y="32771"/>
                  </a:lnTo>
                  <a:lnTo>
                    <a:pt x="0" y="54994"/>
                  </a:lnTo>
                  <a:lnTo>
                    <a:pt x="7946" y="101799"/>
                  </a:lnTo>
                  <a:lnTo>
                    <a:pt x="23009" y="128608"/>
                  </a:lnTo>
                  <a:lnTo>
                    <a:pt x="38764" y="140872"/>
                  </a:lnTo>
                  <a:lnTo>
                    <a:pt x="47879" y="145780"/>
                  </a:lnTo>
                  <a:lnTo>
                    <a:pt x="70484" y="148114"/>
                  </a:lnTo>
                  <a:lnTo>
                    <a:pt x="108222" y="145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42611" y="2524910"/>
              <a:ext cx="127112" cy="182460"/>
            </a:xfrm>
            <a:custGeom>
              <a:avLst/>
              <a:gdLst/>
              <a:ahLst/>
              <a:cxnLst/>
              <a:rect l="0" t="0" r="0" b="0"/>
              <a:pathLst>
                <a:path w="127112" h="182460">
                  <a:moveTo>
                    <a:pt x="0" y="117743"/>
                  </a:moveTo>
                  <a:lnTo>
                    <a:pt x="53875" y="89062"/>
                  </a:lnTo>
                  <a:lnTo>
                    <a:pt x="113582" y="56766"/>
                  </a:lnTo>
                  <a:lnTo>
                    <a:pt x="125740" y="40339"/>
                  </a:lnTo>
                  <a:lnTo>
                    <a:pt x="127111" y="32215"/>
                  </a:lnTo>
                  <a:lnTo>
                    <a:pt x="125685" y="24459"/>
                  </a:lnTo>
                  <a:lnTo>
                    <a:pt x="122394" y="16949"/>
                  </a:lnTo>
                  <a:lnTo>
                    <a:pt x="109380" y="5485"/>
                  </a:lnTo>
                  <a:lnTo>
                    <a:pt x="100996" y="790"/>
                  </a:lnTo>
                  <a:lnTo>
                    <a:pt x="91897" y="0"/>
                  </a:lnTo>
                  <a:lnTo>
                    <a:pt x="72429" y="5361"/>
                  </a:lnTo>
                  <a:lnTo>
                    <a:pt x="47327" y="21533"/>
                  </a:lnTo>
                  <a:lnTo>
                    <a:pt x="25071" y="46732"/>
                  </a:lnTo>
                  <a:lnTo>
                    <a:pt x="9249" y="82014"/>
                  </a:lnTo>
                  <a:lnTo>
                    <a:pt x="7230" y="108492"/>
                  </a:lnTo>
                  <a:lnTo>
                    <a:pt x="15466" y="158029"/>
                  </a:lnTo>
                  <a:lnTo>
                    <a:pt x="20839" y="166827"/>
                  </a:lnTo>
                  <a:lnTo>
                    <a:pt x="36168" y="179722"/>
                  </a:lnTo>
                  <a:lnTo>
                    <a:pt x="45169" y="182459"/>
                  </a:lnTo>
                  <a:lnTo>
                    <a:pt x="64529" y="182380"/>
                  </a:lnTo>
                  <a:lnTo>
                    <a:pt x="105285" y="170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47896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76582" y="2523312"/>
              <a:ext cx="187170" cy="172026"/>
            </a:xfrm>
            <a:custGeom>
              <a:avLst/>
              <a:gdLst/>
              <a:ahLst/>
              <a:cxnLst/>
              <a:rect l="0" t="0" r="0" b="0"/>
              <a:pathLst>
                <a:path w="187170" h="172026">
                  <a:moveTo>
                    <a:pt x="102941" y="45641"/>
                  </a:moveTo>
                  <a:lnTo>
                    <a:pt x="119708" y="34463"/>
                  </a:lnTo>
                  <a:lnTo>
                    <a:pt x="122308" y="28830"/>
                  </a:lnTo>
                  <a:lnTo>
                    <a:pt x="121702" y="22735"/>
                  </a:lnTo>
                  <a:lnTo>
                    <a:pt x="118958" y="16333"/>
                  </a:lnTo>
                  <a:lnTo>
                    <a:pt x="106550" y="6099"/>
                  </a:lnTo>
                  <a:lnTo>
                    <a:pt x="98328" y="1732"/>
                  </a:lnTo>
                  <a:lnTo>
                    <a:pt x="76714" y="0"/>
                  </a:lnTo>
                  <a:lnTo>
                    <a:pt x="53850" y="4299"/>
                  </a:lnTo>
                  <a:lnTo>
                    <a:pt x="35889" y="14009"/>
                  </a:lnTo>
                  <a:lnTo>
                    <a:pt x="23227" y="29243"/>
                  </a:lnTo>
                  <a:lnTo>
                    <a:pt x="5567" y="67618"/>
                  </a:lnTo>
                  <a:lnTo>
                    <a:pt x="0" y="104145"/>
                  </a:lnTo>
                  <a:lnTo>
                    <a:pt x="4937" y="127795"/>
                  </a:lnTo>
                  <a:lnTo>
                    <a:pt x="20870" y="157720"/>
                  </a:lnTo>
                  <a:lnTo>
                    <a:pt x="27170" y="165984"/>
                  </a:lnTo>
                  <a:lnTo>
                    <a:pt x="34880" y="170323"/>
                  </a:lnTo>
                  <a:lnTo>
                    <a:pt x="52804" y="172025"/>
                  </a:lnTo>
                  <a:lnTo>
                    <a:pt x="61328" y="168502"/>
                  </a:lnTo>
                  <a:lnTo>
                    <a:pt x="77037" y="155228"/>
                  </a:lnTo>
                  <a:lnTo>
                    <a:pt x="93446" y="128024"/>
                  </a:lnTo>
                  <a:lnTo>
                    <a:pt x="108301" y="86221"/>
                  </a:lnTo>
                  <a:lnTo>
                    <a:pt x="111172" y="60947"/>
                  </a:lnTo>
                  <a:lnTo>
                    <a:pt x="113108" y="57015"/>
                  </a:lnTo>
                  <a:lnTo>
                    <a:pt x="115568" y="59073"/>
                  </a:lnTo>
                  <a:lnTo>
                    <a:pt x="146164" y="115205"/>
                  </a:lnTo>
                  <a:lnTo>
                    <a:pt x="152813" y="123602"/>
                  </a:lnTo>
                  <a:lnTo>
                    <a:pt x="159586" y="128031"/>
                  </a:lnTo>
                  <a:lnTo>
                    <a:pt x="166440" y="129813"/>
                  </a:lnTo>
                  <a:lnTo>
                    <a:pt x="187169" y="129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84808" y="2485310"/>
              <a:ext cx="157928" cy="179787"/>
            </a:xfrm>
            <a:custGeom>
              <a:avLst/>
              <a:gdLst/>
              <a:ahLst/>
              <a:cxnLst/>
              <a:rect l="0" t="0" r="0" b="0"/>
              <a:pathLst>
                <a:path w="157928" h="179787">
                  <a:moveTo>
                    <a:pt x="0" y="52057"/>
                  </a:moveTo>
                  <a:lnTo>
                    <a:pt x="14654" y="105085"/>
                  </a:lnTo>
                  <a:lnTo>
                    <a:pt x="23333" y="165726"/>
                  </a:lnTo>
                  <a:lnTo>
                    <a:pt x="26748" y="179786"/>
                  </a:lnTo>
                  <a:lnTo>
                    <a:pt x="14475" y="117902"/>
                  </a:lnTo>
                  <a:lnTo>
                    <a:pt x="12868" y="69487"/>
                  </a:lnTo>
                  <a:lnTo>
                    <a:pt x="20450" y="27326"/>
                  </a:lnTo>
                  <a:lnTo>
                    <a:pt x="30926" y="7531"/>
                  </a:lnTo>
                  <a:lnTo>
                    <a:pt x="38165" y="2486"/>
                  </a:lnTo>
                  <a:lnTo>
                    <a:pt x="46500" y="292"/>
                  </a:lnTo>
                  <a:lnTo>
                    <a:pt x="55567" y="0"/>
                  </a:lnTo>
                  <a:lnTo>
                    <a:pt x="74999" y="5914"/>
                  </a:lnTo>
                  <a:lnTo>
                    <a:pt x="94164" y="17511"/>
                  </a:lnTo>
                  <a:lnTo>
                    <a:pt x="116938" y="43771"/>
                  </a:lnTo>
                  <a:lnTo>
                    <a:pt x="139604" y="100056"/>
                  </a:lnTo>
                  <a:lnTo>
                    <a:pt x="154706" y="153611"/>
                  </a:lnTo>
                  <a:lnTo>
                    <a:pt x="157927" y="178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36911" y="2737409"/>
              <a:ext cx="2705825" cy="273742"/>
            </a:xfrm>
            <a:custGeom>
              <a:avLst/>
              <a:gdLst/>
              <a:ahLst/>
              <a:cxnLst/>
              <a:rect l="0" t="0" r="0" b="0"/>
              <a:pathLst>
                <a:path w="2705825" h="273742">
                  <a:moveTo>
                    <a:pt x="2705824" y="0"/>
                  </a:moveTo>
                  <a:lnTo>
                    <a:pt x="2647208" y="0"/>
                  </a:lnTo>
                  <a:lnTo>
                    <a:pt x="2590694" y="7236"/>
                  </a:lnTo>
                  <a:lnTo>
                    <a:pt x="2536791" y="8383"/>
                  </a:lnTo>
                  <a:lnTo>
                    <a:pt x="2488974" y="4174"/>
                  </a:lnTo>
                  <a:lnTo>
                    <a:pt x="2438282" y="8125"/>
                  </a:lnTo>
                  <a:lnTo>
                    <a:pt x="2386217" y="9816"/>
                  </a:lnTo>
                  <a:lnTo>
                    <a:pt x="2336085" y="11487"/>
                  </a:lnTo>
                  <a:lnTo>
                    <a:pt x="2277160" y="18820"/>
                  </a:lnTo>
                  <a:lnTo>
                    <a:pt x="2222404" y="23514"/>
                  </a:lnTo>
                  <a:lnTo>
                    <a:pt x="2166015" y="32313"/>
                  </a:lnTo>
                  <a:lnTo>
                    <a:pt x="2107973" y="42330"/>
                  </a:lnTo>
                  <a:lnTo>
                    <a:pt x="2050612" y="52706"/>
                  </a:lnTo>
                  <a:lnTo>
                    <a:pt x="1989162" y="60070"/>
                  </a:lnTo>
                  <a:lnTo>
                    <a:pt x="1935859" y="65372"/>
                  </a:lnTo>
                  <a:lnTo>
                    <a:pt x="1875229" y="72054"/>
                  </a:lnTo>
                  <a:lnTo>
                    <a:pt x="1820229" y="81780"/>
                  </a:lnTo>
                  <a:lnTo>
                    <a:pt x="1765313" y="91561"/>
                  </a:lnTo>
                  <a:lnTo>
                    <a:pt x="1708097" y="101869"/>
                  </a:lnTo>
                  <a:lnTo>
                    <a:pt x="1662678" y="112331"/>
                  </a:lnTo>
                  <a:lnTo>
                    <a:pt x="1600607" y="121671"/>
                  </a:lnTo>
                  <a:lnTo>
                    <a:pt x="1540752" y="126128"/>
                  </a:lnTo>
                  <a:lnTo>
                    <a:pt x="1477949" y="137521"/>
                  </a:lnTo>
                  <a:lnTo>
                    <a:pt x="1425640" y="144472"/>
                  </a:lnTo>
                  <a:lnTo>
                    <a:pt x="1371633" y="152410"/>
                  </a:lnTo>
                  <a:lnTo>
                    <a:pt x="1321219" y="156293"/>
                  </a:lnTo>
                  <a:lnTo>
                    <a:pt x="1265349" y="164840"/>
                  </a:lnTo>
                  <a:lnTo>
                    <a:pt x="1202121" y="173569"/>
                  </a:lnTo>
                  <a:lnTo>
                    <a:pt x="1152450" y="182969"/>
                  </a:lnTo>
                  <a:lnTo>
                    <a:pt x="1110375" y="186605"/>
                  </a:lnTo>
                  <a:lnTo>
                    <a:pt x="1053127" y="191771"/>
                  </a:lnTo>
                  <a:lnTo>
                    <a:pt x="1004579" y="197591"/>
                  </a:lnTo>
                  <a:lnTo>
                    <a:pt x="942621" y="202435"/>
                  </a:lnTo>
                  <a:lnTo>
                    <a:pt x="897405" y="206954"/>
                  </a:lnTo>
                  <a:lnTo>
                    <a:pt x="835997" y="210668"/>
                  </a:lnTo>
                  <a:lnTo>
                    <a:pt x="789336" y="217488"/>
                  </a:lnTo>
                  <a:lnTo>
                    <a:pt x="726897" y="221199"/>
                  </a:lnTo>
                  <a:lnTo>
                    <a:pt x="663423" y="228017"/>
                  </a:lnTo>
                  <a:lnTo>
                    <a:pt x="602502" y="230557"/>
                  </a:lnTo>
                  <a:lnTo>
                    <a:pt x="551436" y="232480"/>
                  </a:lnTo>
                  <a:lnTo>
                    <a:pt x="492892" y="238769"/>
                  </a:lnTo>
                  <a:lnTo>
                    <a:pt x="434601" y="242322"/>
                  </a:lnTo>
                  <a:lnTo>
                    <a:pt x="378566" y="250290"/>
                  </a:lnTo>
                  <a:lnTo>
                    <a:pt x="330537" y="251975"/>
                  </a:lnTo>
                  <a:lnTo>
                    <a:pt x="278091" y="252474"/>
                  </a:lnTo>
                  <a:lnTo>
                    <a:pt x="224038" y="258232"/>
                  </a:lnTo>
                  <a:lnTo>
                    <a:pt x="173617" y="261737"/>
                  </a:lnTo>
                  <a:lnTo>
                    <a:pt x="114223" y="262775"/>
                  </a:lnTo>
                  <a:lnTo>
                    <a:pt x="55318" y="27036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74362" y="2585884"/>
              <a:ext cx="147400" cy="14655"/>
            </a:xfrm>
            <a:custGeom>
              <a:avLst/>
              <a:gdLst/>
              <a:ahLst/>
              <a:cxnLst/>
              <a:rect l="0" t="0" r="0" b="0"/>
              <a:pathLst>
                <a:path w="147400" h="14655">
                  <a:moveTo>
                    <a:pt x="147399" y="14654"/>
                  </a:moveTo>
                  <a:lnTo>
                    <a:pt x="97848" y="0"/>
                  </a:lnTo>
                  <a:lnTo>
                    <a:pt x="46017" y="2098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84670" y="2389969"/>
              <a:ext cx="5590" cy="400083"/>
            </a:xfrm>
            <a:custGeom>
              <a:avLst/>
              <a:gdLst/>
              <a:ahLst/>
              <a:cxnLst/>
              <a:rect l="0" t="0" r="0" b="0"/>
              <a:pathLst>
                <a:path w="5590" h="400083">
                  <a:moveTo>
                    <a:pt x="5589" y="0"/>
                  </a:moveTo>
                  <a:lnTo>
                    <a:pt x="0" y="16767"/>
                  </a:lnTo>
                  <a:lnTo>
                    <a:pt x="3272" y="64619"/>
                  </a:lnTo>
                  <a:lnTo>
                    <a:pt x="4902" y="118192"/>
                  </a:lnTo>
                  <a:lnTo>
                    <a:pt x="5385" y="172800"/>
                  </a:lnTo>
                  <a:lnTo>
                    <a:pt x="5528" y="232914"/>
                  </a:lnTo>
                  <a:lnTo>
                    <a:pt x="5571" y="294009"/>
                  </a:lnTo>
                  <a:lnTo>
                    <a:pt x="5583" y="347336"/>
                  </a:lnTo>
                  <a:lnTo>
                    <a:pt x="5589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74445" y="2350518"/>
              <a:ext cx="319134" cy="447019"/>
            </a:xfrm>
            <a:custGeom>
              <a:avLst/>
              <a:gdLst/>
              <a:ahLst/>
              <a:cxnLst/>
              <a:rect l="0" t="0" r="0" b="0"/>
              <a:pathLst>
                <a:path w="319134" h="447019">
                  <a:moveTo>
                    <a:pt x="0" y="71036"/>
                  </a:moveTo>
                  <a:lnTo>
                    <a:pt x="54115" y="28374"/>
                  </a:lnTo>
                  <a:lnTo>
                    <a:pt x="95047" y="6327"/>
                  </a:lnTo>
                  <a:lnTo>
                    <a:pt x="132018" y="0"/>
                  </a:lnTo>
                  <a:lnTo>
                    <a:pt x="167018" y="3715"/>
                  </a:lnTo>
                  <a:lnTo>
                    <a:pt x="199616" y="17814"/>
                  </a:lnTo>
                  <a:lnTo>
                    <a:pt x="225912" y="42398"/>
                  </a:lnTo>
                  <a:lnTo>
                    <a:pt x="234936" y="68057"/>
                  </a:lnTo>
                  <a:lnTo>
                    <a:pt x="237777" y="96618"/>
                  </a:lnTo>
                  <a:lnTo>
                    <a:pt x="235141" y="121010"/>
                  </a:lnTo>
                  <a:lnTo>
                    <a:pt x="221490" y="154473"/>
                  </a:lnTo>
                  <a:lnTo>
                    <a:pt x="182221" y="203711"/>
                  </a:lnTo>
                  <a:lnTo>
                    <a:pt x="150178" y="219662"/>
                  </a:lnTo>
                  <a:lnTo>
                    <a:pt x="145742" y="219253"/>
                  </a:lnTo>
                  <a:lnTo>
                    <a:pt x="146295" y="215471"/>
                  </a:lnTo>
                  <a:lnTo>
                    <a:pt x="150172" y="209440"/>
                  </a:lnTo>
                  <a:lnTo>
                    <a:pt x="158607" y="206589"/>
                  </a:lnTo>
                  <a:lnTo>
                    <a:pt x="183576" y="206541"/>
                  </a:lnTo>
                  <a:lnTo>
                    <a:pt x="219339" y="218680"/>
                  </a:lnTo>
                  <a:lnTo>
                    <a:pt x="278526" y="257369"/>
                  </a:lnTo>
                  <a:lnTo>
                    <a:pt x="307225" y="293586"/>
                  </a:lnTo>
                  <a:lnTo>
                    <a:pt x="317089" y="313837"/>
                  </a:lnTo>
                  <a:lnTo>
                    <a:pt x="319133" y="337655"/>
                  </a:lnTo>
                  <a:lnTo>
                    <a:pt x="318040" y="350557"/>
                  </a:lnTo>
                  <a:lnTo>
                    <a:pt x="299735" y="391073"/>
                  </a:lnTo>
                  <a:lnTo>
                    <a:pt x="272085" y="421535"/>
                  </a:lnTo>
                  <a:lnTo>
                    <a:pt x="230486" y="439790"/>
                  </a:lnTo>
                  <a:lnTo>
                    <a:pt x="186705" y="447018"/>
                  </a:lnTo>
                  <a:lnTo>
                    <a:pt x="149687" y="443571"/>
                  </a:lnTo>
                  <a:lnTo>
                    <a:pt x="97332" y="424690"/>
                  </a:lnTo>
                  <a:lnTo>
                    <a:pt x="51288" y="408482"/>
                  </a:lnTo>
                  <a:lnTo>
                    <a:pt x="31586" y="397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47274" y="2611067"/>
              <a:ext cx="146306" cy="165125"/>
            </a:xfrm>
            <a:custGeom>
              <a:avLst/>
              <a:gdLst/>
              <a:ahLst/>
              <a:cxnLst/>
              <a:rect l="0" t="0" r="0" b="0"/>
              <a:pathLst>
                <a:path w="146306" h="165125">
                  <a:moveTo>
                    <a:pt x="90425" y="0"/>
                  </a:moveTo>
                  <a:lnTo>
                    <a:pt x="47733" y="14572"/>
                  </a:lnTo>
                  <a:lnTo>
                    <a:pt x="11672" y="39403"/>
                  </a:lnTo>
                  <a:lnTo>
                    <a:pt x="2781" y="59237"/>
                  </a:lnTo>
                  <a:lnTo>
                    <a:pt x="0" y="82479"/>
                  </a:lnTo>
                  <a:lnTo>
                    <a:pt x="2663" y="104508"/>
                  </a:lnTo>
                  <a:lnTo>
                    <a:pt x="16328" y="136640"/>
                  </a:lnTo>
                  <a:lnTo>
                    <a:pt x="31757" y="151586"/>
                  </a:lnTo>
                  <a:lnTo>
                    <a:pt x="51482" y="160958"/>
                  </a:lnTo>
                  <a:lnTo>
                    <a:pt x="75847" y="165124"/>
                  </a:lnTo>
                  <a:lnTo>
                    <a:pt x="96034" y="160736"/>
                  </a:lnTo>
                  <a:lnTo>
                    <a:pt x="112805" y="149817"/>
                  </a:lnTo>
                  <a:lnTo>
                    <a:pt x="134231" y="123939"/>
                  </a:lnTo>
                  <a:lnTo>
                    <a:pt x="144210" y="104217"/>
                  </a:lnTo>
                  <a:lnTo>
                    <a:pt x="146305" y="83753"/>
                  </a:lnTo>
                  <a:lnTo>
                    <a:pt x="142167" y="62960"/>
                  </a:lnTo>
                  <a:lnTo>
                    <a:pt x="132529" y="42020"/>
                  </a:lnTo>
                  <a:lnTo>
                    <a:pt x="117326" y="27254"/>
                  </a:lnTo>
                  <a:lnTo>
                    <a:pt x="9042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38233" y="2582192"/>
              <a:ext cx="141623" cy="157828"/>
            </a:xfrm>
            <a:custGeom>
              <a:avLst/>
              <a:gdLst/>
              <a:ahLst/>
              <a:cxnLst/>
              <a:rect l="0" t="0" r="0" b="0"/>
              <a:pathLst>
                <a:path w="141623" h="157828">
                  <a:moveTo>
                    <a:pt x="4751" y="60461"/>
                  </a:moveTo>
                  <a:lnTo>
                    <a:pt x="19405" y="119077"/>
                  </a:lnTo>
                  <a:lnTo>
                    <a:pt x="30609" y="157827"/>
                  </a:lnTo>
                  <a:lnTo>
                    <a:pt x="11410" y="95855"/>
                  </a:lnTo>
                  <a:lnTo>
                    <a:pt x="0" y="49514"/>
                  </a:lnTo>
                  <a:lnTo>
                    <a:pt x="1860" y="23620"/>
                  </a:lnTo>
                  <a:lnTo>
                    <a:pt x="7503" y="14843"/>
                  </a:lnTo>
                  <a:lnTo>
                    <a:pt x="15944" y="8992"/>
                  </a:lnTo>
                  <a:lnTo>
                    <a:pt x="38972" y="2490"/>
                  </a:lnTo>
                  <a:lnTo>
                    <a:pt x="82481" y="0"/>
                  </a:lnTo>
                  <a:lnTo>
                    <a:pt x="116300" y="6152"/>
                  </a:lnTo>
                  <a:lnTo>
                    <a:pt x="141622" y="18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22928" y="2377573"/>
              <a:ext cx="314896" cy="402391"/>
            </a:xfrm>
            <a:custGeom>
              <a:avLst/>
              <a:gdLst/>
              <a:ahLst/>
              <a:cxnLst/>
              <a:rect l="0" t="0" r="0" b="0"/>
              <a:pathLst>
                <a:path w="314896" h="402391">
                  <a:moveTo>
                    <a:pt x="104325" y="296665"/>
                  </a:moveTo>
                  <a:lnTo>
                    <a:pt x="94750" y="272618"/>
                  </a:lnTo>
                  <a:lnTo>
                    <a:pt x="84082" y="258292"/>
                  </a:lnTo>
                  <a:lnTo>
                    <a:pt x="59333" y="242661"/>
                  </a:lnTo>
                  <a:lnTo>
                    <a:pt x="49764" y="241945"/>
                  </a:lnTo>
                  <a:lnTo>
                    <a:pt x="29773" y="247389"/>
                  </a:lnTo>
                  <a:lnTo>
                    <a:pt x="15429" y="260726"/>
                  </a:lnTo>
                  <a:lnTo>
                    <a:pt x="9966" y="269196"/>
                  </a:lnTo>
                  <a:lnTo>
                    <a:pt x="2278" y="303474"/>
                  </a:lnTo>
                  <a:lnTo>
                    <a:pt x="0" y="343266"/>
                  </a:lnTo>
                  <a:lnTo>
                    <a:pt x="5706" y="364560"/>
                  </a:lnTo>
                  <a:lnTo>
                    <a:pt x="28433" y="397294"/>
                  </a:lnTo>
                  <a:lnTo>
                    <a:pt x="36183" y="401186"/>
                  </a:lnTo>
                  <a:lnTo>
                    <a:pt x="54153" y="402390"/>
                  </a:lnTo>
                  <a:lnTo>
                    <a:pt x="62688" y="398734"/>
                  </a:lnTo>
                  <a:lnTo>
                    <a:pt x="78411" y="385313"/>
                  </a:lnTo>
                  <a:lnTo>
                    <a:pt x="100417" y="352437"/>
                  </a:lnTo>
                  <a:lnTo>
                    <a:pt x="120408" y="293340"/>
                  </a:lnTo>
                  <a:lnTo>
                    <a:pt x="132502" y="236087"/>
                  </a:lnTo>
                  <a:lnTo>
                    <a:pt x="138021" y="181620"/>
                  </a:lnTo>
                  <a:lnTo>
                    <a:pt x="143945" y="125317"/>
                  </a:lnTo>
                  <a:lnTo>
                    <a:pt x="142581" y="70420"/>
                  </a:lnTo>
                  <a:lnTo>
                    <a:pt x="137229" y="9949"/>
                  </a:lnTo>
                  <a:lnTo>
                    <a:pt x="134450" y="2576"/>
                  </a:lnTo>
                  <a:lnTo>
                    <a:pt x="130258" y="0"/>
                  </a:lnTo>
                  <a:lnTo>
                    <a:pt x="125123" y="622"/>
                  </a:lnTo>
                  <a:lnTo>
                    <a:pt x="121700" y="5716"/>
                  </a:lnTo>
                  <a:lnTo>
                    <a:pt x="117897" y="23855"/>
                  </a:lnTo>
                  <a:lnTo>
                    <a:pt x="123588" y="85048"/>
                  </a:lnTo>
                  <a:lnTo>
                    <a:pt x="124851" y="141547"/>
                  </a:lnTo>
                  <a:lnTo>
                    <a:pt x="125225" y="202741"/>
                  </a:lnTo>
                  <a:lnTo>
                    <a:pt x="125336" y="259087"/>
                  </a:lnTo>
                  <a:lnTo>
                    <a:pt x="130963" y="320048"/>
                  </a:lnTo>
                  <a:lnTo>
                    <a:pt x="134952" y="327461"/>
                  </a:lnTo>
                  <a:lnTo>
                    <a:pt x="139951" y="330064"/>
                  </a:lnTo>
                  <a:lnTo>
                    <a:pt x="145623" y="329460"/>
                  </a:lnTo>
                  <a:lnTo>
                    <a:pt x="150575" y="325547"/>
                  </a:lnTo>
                  <a:lnTo>
                    <a:pt x="192429" y="267425"/>
                  </a:lnTo>
                  <a:lnTo>
                    <a:pt x="201666" y="259624"/>
                  </a:lnTo>
                  <a:lnTo>
                    <a:pt x="224407" y="250957"/>
                  </a:lnTo>
                  <a:lnTo>
                    <a:pt x="271545" y="239803"/>
                  </a:lnTo>
                  <a:lnTo>
                    <a:pt x="298412" y="224185"/>
                  </a:lnTo>
                  <a:lnTo>
                    <a:pt x="302737" y="215590"/>
                  </a:lnTo>
                  <a:lnTo>
                    <a:pt x="304422" y="193561"/>
                  </a:lnTo>
                  <a:lnTo>
                    <a:pt x="300894" y="184645"/>
                  </a:lnTo>
                  <a:lnTo>
                    <a:pt x="287616" y="171619"/>
                  </a:lnTo>
                  <a:lnTo>
                    <a:pt x="266896" y="168170"/>
                  </a:lnTo>
                  <a:lnTo>
                    <a:pt x="243260" y="171706"/>
                  </a:lnTo>
                  <a:lnTo>
                    <a:pt x="221056" y="181076"/>
                  </a:lnTo>
                  <a:lnTo>
                    <a:pt x="205729" y="196159"/>
                  </a:lnTo>
                  <a:lnTo>
                    <a:pt x="186357" y="234438"/>
                  </a:lnTo>
                  <a:lnTo>
                    <a:pt x="180494" y="270948"/>
                  </a:lnTo>
                  <a:lnTo>
                    <a:pt x="186918" y="316802"/>
                  </a:lnTo>
                  <a:lnTo>
                    <a:pt x="192896" y="338370"/>
                  </a:lnTo>
                  <a:lnTo>
                    <a:pt x="205691" y="356535"/>
                  </a:lnTo>
                  <a:lnTo>
                    <a:pt x="214017" y="364654"/>
                  </a:lnTo>
                  <a:lnTo>
                    <a:pt x="235745" y="373676"/>
                  </a:lnTo>
                  <a:lnTo>
                    <a:pt x="259831" y="376516"/>
                  </a:lnTo>
                  <a:lnTo>
                    <a:pt x="314895" y="370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85716" y="2579481"/>
              <a:ext cx="99508" cy="169039"/>
            </a:xfrm>
            <a:custGeom>
              <a:avLst/>
              <a:gdLst/>
              <a:ahLst/>
              <a:cxnLst/>
              <a:rect l="0" t="0" r="0" b="0"/>
              <a:pathLst>
                <a:path w="99508" h="169039">
                  <a:moveTo>
                    <a:pt x="4750" y="84228"/>
                  </a:moveTo>
                  <a:lnTo>
                    <a:pt x="22708" y="139273"/>
                  </a:lnTo>
                  <a:lnTo>
                    <a:pt x="30608" y="169038"/>
                  </a:lnTo>
                  <a:lnTo>
                    <a:pt x="30178" y="168844"/>
                  </a:lnTo>
                  <a:lnTo>
                    <a:pt x="11409" y="114604"/>
                  </a:lnTo>
                  <a:lnTo>
                    <a:pt x="0" y="73461"/>
                  </a:lnTo>
                  <a:lnTo>
                    <a:pt x="1859" y="52537"/>
                  </a:lnTo>
                  <a:lnTo>
                    <a:pt x="9704" y="34658"/>
                  </a:lnTo>
                  <a:lnTo>
                    <a:pt x="15072" y="26615"/>
                  </a:lnTo>
                  <a:lnTo>
                    <a:pt x="30394" y="14559"/>
                  </a:lnTo>
                  <a:lnTo>
                    <a:pt x="50073" y="6471"/>
                  </a:lnTo>
                  <a:lnTo>
                    <a:pt x="99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79979" y="2568953"/>
              <a:ext cx="117317" cy="163951"/>
            </a:xfrm>
            <a:custGeom>
              <a:avLst/>
              <a:gdLst/>
              <a:ahLst/>
              <a:cxnLst/>
              <a:rect l="0" t="0" r="0" b="0"/>
              <a:pathLst>
                <a:path w="117317" h="163951">
                  <a:moveTo>
                    <a:pt x="115813" y="0"/>
                  </a:moveTo>
                  <a:lnTo>
                    <a:pt x="73122" y="3120"/>
                  </a:lnTo>
                  <a:lnTo>
                    <a:pt x="62786" y="5589"/>
                  </a:lnTo>
                  <a:lnTo>
                    <a:pt x="45063" y="17692"/>
                  </a:lnTo>
                  <a:lnTo>
                    <a:pt x="14620" y="48468"/>
                  </a:lnTo>
                  <a:lnTo>
                    <a:pt x="12086" y="55709"/>
                  </a:lnTo>
                  <a:lnTo>
                    <a:pt x="12737" y="62876"/>
                  </a:lnTo>
                  <a:lnTo>
                    <a:pt x="15511" y="69993"/>
                  </a:lnTo>
                  <a:lnTo>
                    <a:pt x="27950" y="81021"/>
                  </a:lnTo>
                  <a:lnTo>
                    <a:pt x="46347" y="88652"/>
                  </a:lnTo>
                  <a:lnTo>
                    <a:pt x="80673" y="95287"/>
                  </a:lnTo>
                  <a:lnTo>
                    <a:pt x="98636" y="105131"/>
                  </a:lnTo>
                  <a:lnTo>
                    <a:pt x="111298" y="120424"/>
                  </a:lnTo>
                  <a:lnTo>
                    <a:pt x="116313" y="129416"/>
                  </a:lnTo>
                  <a:lnTo>
                    <a:pt x="117316" y="137750"/>
                  </a:lnTo>
                  <a:lnTo>
                    <a:pt x="112192" y="153249"/>
                  </a:lnTo>
                  <a:lnTo>
                    <a:pt x="104040" y="158318"/>
                  </a:lnTo>
                  <a:lnTo>
                    <a:pt x="79385" y="163950"/>
                  </a:lnTo>
                  <a:lnTo>
                    <a:pt x="19711" y="15952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81666" y="2379440"/>
              <a:ext cx="233789" cy="357970"/>
            </a:xfrm>
            <a:custGeom>
              <a:avLst/>
              <a:gdLst/>
              <a:ahLst/>
              <a:cxnLst/>
              <a:rect l="0" t="0" r="0" b="0"/>
              <a:pathLst>
                <a:path w="233789" h="357970">
                  <a:moveTo>
                    <a:pt x="40510" y="357969"/>
                  </a:moveTo>
                  <a:lnTo>
                    <a:pt x="32177" y="320491"/>
                  </a:lnTo>
                  <a:lnTo>
                    <a:pt x="24826" y="269068"/>
                  </a:lnTo>
                  <a:lnTo>
                    <a:pt x="19345" y="207784"/>
                  </a:lnTo>
                  <a:lnTo>
                    <a:pt x="11330" y="153218"/>
                  </a:lnTo>
                  <a:lnTo>
                    <a:pt x="3810" y="92396"/>
                  </a:lnTo>
                  <a:lnTo>
                    <a:pt x="0" y="49473"/>
                  </a:lnTo>
                  <a:lnTo>
                    <a:pt x="1805" y="43511"/>
                  </a:lnTo>
                  <a:lnTo>
                    <a:pt x="5348" y="43045"/>
                  </a:lnTo>
                  <a:lnTo>
                    <a:pt x="10050" y="46244"/>
                  </a:lnTo>
                  <a:lnTo>
                    <a:pt x="33237" y="83831"/>
                  </a:lnTo>
                  <a:lnTo>
                    <a:pt x="59641" y="142407"/>
                  </a:lnTo>
                  <a:lnTo>
                    <a:pt x="86446" y="204168"/>
                  </a:lnTo>
                  <a:lnTo>
                    <a:pt x="114271" y="259522"/>
                  </a:lnTo>
                  <a:lnTo>
                    <a:pt x="142298" y="299008"/>
                  </a:lnTo>
                  <a:lnTo>
                    <a:pt x="168935" y="316453"/>
                  </a:lnTo>
                  <a:lnTo>
                    <a:pt x="188835" y="318850"/>
                  </a:lnTo>
                  <a:lnTo>
                    <a:pt x="199055" y="317852"/>
                  </a:lnTo>
                  <a:lnTo>
                    <a:pt x="207038" y="313677"/>
                  </a:lnTo>
                  <a:lnTo>
                    <a:pt x="219027" y="299679"/>
                  </a:lnTo>
                  <a:lnTo>
                    <a:pt x="232354" y="272068"/>
                  </a:lnTo>
                  <a:lnTo>
                    <a:pt x="233788" y="248821"/>
                  </a:lnTo>
                  <a:lnTo>
                    <a:pt x="230767" y="195769"/>
                  </a:lnTo>
                  <a:lnTo>
                    <a:pt x="221764" y="139059"/>
                  </a:lnTo>
                  <a:lnTo>
                    <a:pt x="208721" y="78984"/>
                  </a:lnTo>
                  <a:lnTo>
                    <a:pt x="191007" y="17232"/>
                  </a:lnTo>
                  <a:lnTo>
                    <a:pt x="1879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74860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48255" y="2382935"/>
              <a:ext cx="152989" cy="375532"/>
            </a:xfrm>
            <a:custGeom>
              <a:avLst/>
              <a:gdLst/>
              <a:ahLst/>
              <a:cxnLst/>
              <a:rect l="0" t="0" r="0" b="0"/>
              <a:pathLst>
                <a:path w="152989" h="375532">
                  <a:moveTo>
                    <a:pt x="5589" y="375531"/>
                  </a:moveTo>
                  <a:lnTo>
                    <a:pt x="0" y="358763"/>
                  </a:lnTo>
                  <a:lnTo>
                    <a:pt x="4045" y="296966"/>
                  </a:lnTo>
                  <a:lnTo>
                    <a:pt x="5132" y="247747"/>
                  </a:lnTo>
                  <a:lnTo>
                    <a:pt x="5454" y="193000"/>
                  </a:lnTo>
                  <a:lnTo>
                    <a:pt x="5550" y="132325"/>
                  </a:lnTo>
                  <a:lnTo>
                    <a:pt x="8697" y="76132"/>
                  </a:lnTo>
                  <a:lnTo>
                    <a:pt x="13919" y="26727"/>
                  </a:lnTo>
                  <a:lnTo>
                    <a:pt x="14652" y="9634"/>
                  </a:lnTo>
                  <a:lnTo>
                    <a:pt x="18650" y="1748"/>
                  </a:lnTo>
                  <a:lnTo>
                    <a:pt x="24825" y="0"/>
                  </a:lnTo>
                  <a:lnTo>
                    <a:pt x="32451" y="2345"/>
                  </a:lnTo>
                  <a:lnTo>
                    <a:pt x="38705" y="7417"/>
                  </a:lnTo>
                  <a:lnTo>
                    <a:pt x="54266" y="33664"/>
                  </a:lnTo>
                  <a:lnTo>
                    <a:pt x="76773" y="87510"/>
                  </a:lnTo>
                  <a:lnTo>
                    <a:pt x="96505" y="150646"/>
                  </a:lnTo>
                  <a:lnTo>
                    <a:pt x="114340" y="206576"/>
                  </a:lnTo>
                  <a:lnTo>
                    <a:pt x="131925" y="265891"/>
                  </a:lnTo>
                  <a:lnTo>
                    <a:pt x="145968" y="325538"/>
                  </a:lnTo>
                  <a:lnTo>
                    <a:pt x="152988" y="375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53844" y="2655376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8333"/>
                  </a:moveTo>
                  <a:lnTo>
                    <a:pt x="78336" y="0"/>
                  </a:lnTo>
                  <a:lnTo>
                    <a:pt x="43488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001243" y="2600539"/>
              <a:ext cx="347245" cy="181595"/>
            </a:xfrm>
            <a:custGeom>
              <a:avLst/>
              <a:gdLst/>
              <a:ahLst/>
              <a:cxnLst/>
              <a:rect l="0" t="0" r="0" b="0"/>
              <a:pathLst>
                <a:path w="347245" h="181595">
                  <a:moveTo>
                    <a:pt x="0" y="84227"/>
                  </a:moveTo>
                  <a:lnTo>
                    <a:pt x="23719" y="142844"/>
                  </a:lnTo>
                  <a:lnTo>
                    <a:pt x="34844" y="177635"/>
                  </a:lnTo>
                  <a:lnTo>
                    <a:pt x="34928" y="181594"/>
                  </a:lnTo>
                  <a:lnTo>
                    <a:pt x="32644" y="180724"/>
                  </a:lnTo>
                  <a:lnTo>
                    <a:pt x="28781" y="176634"/>
                  </a:lnTo>
                  <a:lnTo>
                    <a:pt x="24490" y="159612"/>
                  </a:lnTo>
                  <a:lnTo>
                    <a:pt x="15444" y="98271"/>
                  </a:lnTo>
                  <a:lnTo>
                    <a:pt x="25676" y="42576"/>
                  </a:lnTo>
                  <a:lnTo>
                    <a:pt x="31155" y="36573"/>
                  </a:lnTo>
                  <a:lnTo>
                    <a:pt x="38318" y="33740"/>
                  </a:lnTo>
                  <a:lnTo>
                    <a:pt x="46602" y="33022"/>
                  </a:lnTo>
                  <a:lnTo>
                    <a:pt x="62046" y="38463"/>
                  </a:lnTo>
                  <a:lnTo>
                    <a:pt x="69440" y="43189"/>
                  </a:lnTo>
                  <a:lnTo>
                    <a:pt x="112239" y="99251"/>
                  </a:lnTo>
                  <a:lnTo>
                    <a:pt x="127753" y="127673"/>
                  </a:lnTo>
                  <a:lnTo>
                    <a:pt x="130792" y="129569"/>
                  </a:lnTo>
                  <a:lnTo>
                    <a:pt x="132819" y="126153"/>
                  </a:lnTo>
                  <a:lnTo>
                    <a:pt x="137507" y="68345"/>
                  </a:lnTo>
                  <a:lnTo>
                    <a:pt x="142223" y="44413"/>
                  </a:lnTo>
                  <a:lnTo>
                    <a:pt x="147458" y="37798"/>
                  </a:lnTo>
                  <a:lnTo>
                    <a:pt x="154457" y="34557"/>
                  </a:lnTo>
                  <a:lnTo>
                    <a:pt x="162633" y="33566"/>
                  </a:lnTo>
                  <a:lnTo>
                    <a:pt x="170423" y="37585"/>
                  </a:lnTo>
                  <a:lnTo>
                    <a:pt x="185318" y="54529"/>
                  </a:lnTo>
                  <a:lnTo>
                    <a:pt x="205539" y="96298"/>
                  </a:lnTo>
                  <a:lnTo>
                    <a:pt x="224408" y="156512"/>
                  </a:lnTo>
                  <a:lnTo>
                    <a:pt x="226814" y="159324"/>
                  </a:lnTo>
                  <a:lnTo>
                    <a:pt x="228418" y="156518"/>
                  </a:lnTo>
                  <a:lnTo>
                    <a:pt x="236583" y="123984"/>
                  </a:lnTo>
                  <a:lnTo>
                    <a:pt x="251683" y="99646"/>
                  </a:lnTo>
                  <a:lnTo>
                    <a:pt x="267447" y="87961"/>
                  </a:lnTo>
                  <a:lnTo>
                    <a:pt x="287321" y="80038"/>
                  </a:lnTo>
                  <a:lnTo>
                    <a:pt x="322479" y="73237"/>
                  </a:lnTo>
                  <a:lnTo>
                    <a:pt x="340636" y="63355"/>
                  </a:lnTo>
                  <a:lnTo>
                    <a:pt x="345244" y="55105"/>
                  </a:lnTo>
                  <a:lnTo>
                    <a:pt x="347244" y="33459"/>
                  </a:lnTo>
                  <a:lnTo>
                    <a:pt x="341115" y="14481"/>
                  </a:lnTo>
                  <a:lnTo>
                    <a:pt x="336205" y="6144"/>
                  </a:lnTo>
                  <a:lnTo>
                    <a:pt x="328252" y="1756"/>
                  </a:lnTo>
                  <a:lnTo>
                    <a:pt x="306937" y="0"/>
                  </a:lnTo>
                  <a:lnTo>
                    <a:pt x="284985" y="9359"/>
                  </a:lnTo>
                  <a:lnTo>
                    <a:pt x="264700" y="26386"/>
                  </a:lnTo>
                  <a:lnTo>
                    <a:pt x="247886" y="49551"/>
                  </a:lnTo>
                  <a:lnTo>
                    <a:pt x="241973" y="78564"/>
                  </a:lnTo>
                  <a:lnTo>
                    <a:pt x="247709" y="133672"/>
                  </a:lnTo>
                  <a:lnTo>
                    <a:pt x="262389" y="161919"/>
                  </a:lnTo>
                  <a:lnTo>
                    <a:pt x="269682" y="166437"/>
                  </a:lnTo>
                  <a:lnTo>
                    <a:pt x="287145" y="168338"/>
                  </a:lnTo>
                  <a:lnTo>
                    <a:pt x="336912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66200" y="2611067"/>
              <a:ext cx="66712" cy="171753"/>
            </a:xfrm>
            <a:custGeom>
              <a:avLst/>
              <a:gdLst/>
              <a:ahLst/>
              <a:cxnLst/>
              <a:rect l="0" t="0" r="0" b="0"/>
              <a:pathLst>
                <a:path w="66712" h="171753">
                  <a:moveTo>
                    <a:pt x="14069" y="73699"/>
                  </a:moveTo>
                  <a:lnTo>
                    <a:pt x="28723" y="135792"/>
                  </a:lnTo>
                  <a:lnTo>
                    <a:pt x="39927" y="171752"/>
                  </a:lnTo>
                  <a:lnTo>
                    <a:pt x="20728" y="114710"/>
                  </a:lnTo>
                  <a:lnTo>
                    <a:pt x="0" y="52545"/>
                  </a:lnTo>
                  <a:lnTo>
                    <a:pt x="10" y="43219"/>
                  </a:lnTo>
                  <a:lnTo>
                    <a:pt x="6261" y="26617"/>
                  </a:lnTo>
                  <a:lnTo>
                    <a:pt x="19958" y="14559"/>
                  </a:lnTo>
                  <a:lnTo>
                    <a:pt x="36573" y="6471"/>
                  </a:lnTo>
                  <a:lnTo>
                    <a:pt x="667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27669" y="267423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5"/>
                  </a:lnTo>
                  <a:lnTo>
                    <a:pt x="7235" y="11345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17140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84182" y="2631413"/>
              <a:ext cx="101414" cy="164240"/>
            </a:xfrm>
            <a:custGeom>
              <a:avLst/>
              <a:gdLst/>
              <a:ahLst/>
              <a:cxnLst/>
              <a:rect l="0" t="0" r="0" b="0"/>
              <a:pathLst>
                <a:path w="101414" h="164240">
                  <a:moveTo>
                    <a:pt x="101413" y="42825"/>
                  </a:moveTo>
                  <a:lnTo>
                    <a:pt x="95824" y="26057"/>
                  </a:lnTo>
                  <a:lnTo>
                    <a:pt x="83722" y="11586"/>
                  </a:lnTo>
                  <a:lnTo>
                    <a:pt x="75582" y="4452"/>
                  </a:lnTo>
                  <a:lnTo>
                    <a:pt x="66644" y="865"/>
                  </a:lnTo>
                  <a:lnTo>
                    <a:pt x="47356" y="0"/>
                  </a:lnTo>
                  <a:lnTo>
                    <a:pt x="39639" y="3746"/>
                  </a:lnTo>
                  <a:lnTo>
                    <a:pt x="27945" y="17268"/>
                  </a:lnTo>
                  <a:lnTo>
                    <a:pt x="4840" y="62950"/>
                  </a:lnTo>
                  <a:lnTo>
                    <a:pt x="0" y="89594"/>
                  </a:lnTo>
                  <a:lnTo>
                    <a:pt x="4088" y="113914"/>
                  </a:lnTo>
                  <a:lnTo>
                    <a:pt x="19545" y="144217"/>
                  </a:lnTo>
                  <a:lnTo>
                    <a:pt x="25778" y="152534"/>
                  </a:lnTo>
                  <a:lnTo>
                    <a:pt x="45180" y="161774"/>
                  </a:lnTo>
                  <a:lnTo>
                    <a:pt x="56906" y="164239"/>
                  </a:lnTo>
                  <a:lnTo>
                    <a:pt x="67062" y="163542"/>
                  </a:lnTo>
                  <a:lnTo>
                    <a:pt x="84586" y="156528"/>
                  </a:lnTo>
                  <a:lnTo>
                    <a:pt x="93935" y="148732"/>
                  </a:lnTo>
                  <a:lnTo>
                    <a:pt x="101413" y="137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714650" y="2621953"/>
              <a:ext cx="160460" cy="156851"/>
            </a:xfrm>
            <a:custGeom>
              <a:avLst/>
              <a:gdLst/>
              <a:ahLst/>
              <a:cxnLst/>
              <a:rect l="0" t="0" r="0" b="0"/>
              <a:pathLst>
                <a:path w="160460" h="156851">
                  <a:moveTo>
                    <a:pt x="86759" y="73342"/>
                  </a:moveTo>
                  <a:lnTo>
                    <a:pt x="83639" y="30650"/>
                  </a:lnTo>
                  <a:lnTo>
                    <a:pt x="81170" y="20314"/>
                  </a:lnTo>
                  <a:lnTo>
                    <a:pt x="76013" y="12254"/>
                  </a:lnTo>
                  <a:lnTo>
                    <a:pt x="60927" y="178"/>
                  </a:lnTo>
                  <a:lnTo>
                    <a:pt x="51990" y="0"/>
                  </a:lnTo>
                  <a:lnTo>
                    <a:pt x="32702" y="9160"/>
                  </a:lnTo>
                  <a:lnTo>
                    <a:pt x="18670" y="28049"/>
                  </a:lnTo>
                  <a:lnTo>
                    <a:pt x="130" y="72714"/>
                  </a:lnTo>
                  <a:lnTo>
                    <a:pt x="0" y="115920"/>
                  </a:lnTo>
                  <a:lnTo>
                    <a:pt x="7645" y="139449"/>
                  </a:lnTo>
                  <a:lnTo>
                    <a:pt x="12959" y="148998"/>
                  </a:lnTo>
                  <a:lnTo>
                    <a:pt x="20011" y="154195"/>
                  </a:lnTo>
                  <a:lnTo>
                    <a:pt x="28222" y="156490"/>
                  </a:lnTo>
                  <a:lnTo>
                    <a:pt x="37206" y="156850"/>
                  </a:lnTo>
                  <a:lnTo>
                    <a:pt x="53427" y="151011"/>
                  </a:lnTo>
                  <a:lnTo>
                    <a:pt x="61028" y="146178"/>
                  </a:lnTo>
                  <a:lnTo>
                    <a:pt x="72593" y="131450"/>
                  </a:lnTo>
                  <a:lnTo>
                    <a:pt x="89550" y="93399"/>
                  </a:lnTo>
                  <a:lnTo>
                    <a:pt x="93299" y="91393"/>
                  </a:lnTo>
                  <a:lnTo>
                    <a:pt x="96968" y="94734"/>
                  </a:lnTo>
                  <a:lnTo>
                    <a:pt x="116852" y="128130"/>
                  </a:lnTo>
                  <a:lnTo>
                    <a:pt x="124368" y="134434"/>
                  </a:lnTo>
                  <a:lnTo>
                    <a:pt x="160459" y="147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08931" y="2421554"/>
              <a:ext cx="29391" cy="410612"/>
            </a:xfrm>
            <a:custGeom>
              <a:avLst/>
              <a:gdLst/>
              <a:ahLst/>
              <a:cxnLst/>
              <a:rect l="0" t="0" r="0" b="0"/>
              <a:pathLst>
                <a:path w="29391" h="410612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62570"/>
                  </a:lnTo>
                  <a:lnTo>
                    <a:pt x="8613" y="207954"/>
                  </a:lnTo>
                  <a:lnTo>
                    <a:pt x="13527" y="251521"/>
                  </a:lnTo>
                  <a:lnTo>
                    <a:pt x="16491" y="294281"/>
                  </a:lnTo>
                  <a:lnTo>
                    <a:pt x="21278" y="348457"/>
                  </a:lnTo>
                  <a:lnTo>
                    <a:pt x="2939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59337" y="2611067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5589"/>
                  </a:lnTo>
                  <a:lnTo>
                    <a:pt x="128194" y="9553"/>
                  </a:lnTo>
                  <a:lnTo>
                    <a:pt x="65269" y="13455"/>
                  </a:lnTo>
                  <a:lnTo>
                    <a:pt x="27917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22223" y="2705823"/>
              <a:ext cx="144829" cy="142983"/>
            </a:xfrm>
            <a:custGeom>
              <a:avLst/>
              <a:gdLst/>
              <a:ahLst/>
              <a:cxnLst/>
              <a:rect l="0" t="0" r="0" b="0"/>
              <a:pathLst>
                <a:path w="144829" h="142983">
                  <a:moveTo>
                    <a:pt x="74026" y="21057"/>
                  </a:moveTo>
                  <a:lnTo>
                    <a:pt x="57258" y="9879"/>
                  </a:lnTo>
                  <a:lnTo>
                    <a:pt x="48809" y="8926"/>
                  </a:lnTo>
                  <a:lnTo>
                    <a:pt x="30063" y="14106"/>
                  </a:lnTo>
                  <a:lnTo>
                    <a:pt x="13152" y="27327"/>
                  </a:lnTo>
                  <a:lnTo>
                    <a:pt x="5367" y="35765"/>
                  </a:lnTo>
                  <a:lnTo>
                    <a:pt x="1347" y="46071"/>
                  </a:lnTo>
                  <a:lnTo>
                    <a:pt x="0" y="69999"/>
                  </a:lnTo>
                  <a:lnTo>
                    <a:pt x="11408" y="104189"/>
                  </a:lnTo>
                  <a:lnTo>
                    <a:pt x="29606" y="130957"/>
                  </a:lnTo>
                  <a:lnTo>
                    <a:pt x="49214" y="140092"/>
                  </a:lnTo>
                  <a:lnTo>
                    <a:pt x="72357" y="142982"/>
                  </a:lnTo>
                  <a:lnTo>
                    <a:pt x="94341" y="140367"/>
                  </a:lnTo>
                  <a:lnTo>
                    <a:pt x="112690" y="132185"/>
                  </a:lnTo>
                  <a:lnTo>
                    <a:pt x="120859" y="126728"/>
                  </a:lnTo>
                  <a:lnTo>
                    <a:pt x="133055" y="111306"/>
                  </a:lnTo>
                  <a:lnTo>
                    <a:pt x="141205" y="91584"/>
                  </a:lnTo>
                  <a:lnTo>
                    <a:pt x="144828" y="67220"/>
                  </a:lnTo>
                  <a:lnTo>
                    <a:pt x="140198" y="43914"/>
                  </a:lnTo>
                  <a:lnTo>
                    <a:pt x="135689" y="32786"/>
                  </a:lnTo>
                  <a:lnTo>
                    <a:pt x="121319" y="17301"/>
                  </a:lnTo>
                  <a:lnTo>
                    <a:pt x="950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35306" y="2442611"/>
              <a:ext cx="39969" cy="421141"/>
            </a:xfrm>
            <a:custGeom>
              <a:avLst/>
              <a:gdLst/>
              <a:ahLst/>
              <a:cxnLst/>
              <a:rect l="0" t="0" r="0" b="0"/>
              <a:pathLst>
                <a:path w="39969" h="421141">
                  <a:moveTo>
                    <a:pt x="8383" y="0"/>
                  </a:moveTo>
                  <a:lnTo>
                    <a:pt x="1148" y="27556"/>
                  </a:lnTo>
                  <a:lnTo>
                    <a:pt x="0" y="73026"/>
                  </a:lnTo>
                  <a:lnTo>
                    <a:pt x="3877" y="114734"/>
                  </a:lnTo>
                  <a:lnTo>
                    <a:pt x="6381" y="160567"/>
                  </a:lnTo>
                  <a:lnTo>
                    <a:pt x="7493" y="207064"/>
                  </a:lnTo>
                  <a:lnTo>
                    <a:pt x="7987" y="251126"/>
                  </a:lnTo>
                  <a:lnTo>
                    <a:pt x="8266" y="309804"/>
                  </a:lnTo>
                  <a:lnTo>
                    <a:pt x="8348" y="358646"/>
                  </a:lnTo>
                  <a:lnTo>
                    <a:pt x="17726" y="385176"/>
                  </a:lnTo>
                  <a:lnTo>
                    <a:pt x="3996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96290" y="266370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14281" y="8334"/>
                  </a:lnTo>
                  <a:lnTo>
                    <a:pt x="166436" y="12998"/>
                  </a:lnTo>
                  <a:lnTo>
                    <a:pt x="103456" y="19465"/>
                  </a:lnTo>
                  <a:lnTo>
                    <a:pt x="41060" y="207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27917" y="2442611"/>
              <a:ext cx="294799" cy="484312"/>
            </a:xfrm>
            <a:custGeom>
              <a:avLst/>
              <a:gdLst/>
              <a:ahLst/>
              <a:cxnLst/>
              <a:rect l="0" t="0" r="0" b="0"/>
              <a:pathLst>
                <a:path w="294799" h="484312">
                  <a:moveTo>
                    <a:pt x="0" y="0"/>
                  </a:moveTo>
                  <a:lnTo>
                    <a:pt x="0" y="54144"/>
                  </a:lnTo>
                  <a:lnTo>
                    <a:pt x="3120" y="101441"/>
                  </a:lnTo>
                  <a:lnTo>
                    <a:pt x="8334" y="163028"/>
                  </a:lnTo>
                  <a:lnTo>
                    <a:pt x="10723" y="208157"/>
                  </a:lnTo>
                  <a:lnTo>
                    <a:pt x="15684" y="251612"/>
                  </a:lnTo>
                  <a:lnTo>
                    <a:pt x="19465" y="309948"/>
                  </a:lnTo>
                  <a:lnTo>
                    <a:pt x="26808" y="365467"/>
                  </a:lnTo>
                  <a:lnTo>
                    <a:pt x="26061" y="366478"/>
                  </a:lnTo>
                  <a:lnTo>
                    <a:pt x="24393" y="363641"/>
                  </a:lnTo>
                  <a:lnTo>
                    <a:pt x="21496" y="312905"/>
                  </a:lnTo>
                  <a:lnTo>
                    <a:pt x="26733" y="264709"/>
                  </a:lnTo>
                  <a:lnTo>
                    <a:pt x="41326" y="237660"/>
                  </a:lnTo>
                  <a:lnTo>
                    <a:pt x="49778" y="234479"/>
                  </a:lnTo>
                  <a:lnTo>
                    <a:pt x="71646" y="237184"/>
                  </a:lnTo>
                  <a:lnTo>
                    <a:pt x="80519" y="242351"/>
                  </a:lnTo>
                  <a:lnTo>
                    <a:pt x="93498" y="257450"/>
                  </a:lnTo>
                  <a:lnTo>
                    <a:pt x="123520" y="317407"/>
                  </a:lnTo>
                  <a:lnTo>
                    <a:pt x="139822" y="366724"/>
                  </a:lnTo>
                  <a:lnTo>
                    <a:pt x="143518" y="370825"/>
                  </a:lnTo>
                  <a:lnTo>
                    <a:pt x="147151" y="370049"/>
                  </a:lnTo>
                  <a:lnTo>
                    <a:pt x="150743" y="366022"/>
                  </a:lnTo>
                  <a:lnTo>
                    <a:pt x="191340" y="347577"/>
                  </a:lnTo>
                  <a:lnTo>
                    <a:pt x="252844" y="326395"/>
                  </a:lnTo>
                  <a:lnTo>
                    <a:pt x="263319" y="322882"/>
                  </a:lnTo>
                  <a:lnTo>
                    <a:pt x="278078" y="309620"/>
                  </a:lnTo>
                  <a:lnTo>
                    <a:pt x="283652" y="301169"/>
                  </a:lnTo>
                  <a:lnTo>
                    <a:pt x="285028" y="292027"/>
                  </a:lnTo>
                  <a:lnTo>
                    <a:pt x="280316" y="272509"/>
                  </a:lnTo>
                  <a:lnTo>
                    <a:pt x="267305" y="258376"/>
                  </a:lnTo>
                  <a:lnTo>
                    <a:pt x="258922" y="252969"/>
                  </a:lnTo>
                  <a:lnTo>
                    <a:pt x="249823" y="251704"/>
                  </a:lnTo>
                  <a:lnTo>
                    <a:pt x="230356" y="256538"/>
                  </a:lnTo>
                  <a:lnTo>
                    <a:pt x="205254" y="272413"/>
                  </a:lnTo>
                  <a:lnTo>
                    <a:pt x="193390" y="288359"/>
                  </a:lnTo>
                  <a:lnTo>
                    <a:pt x="188588" y="297524"/>
                  </a:lnTo>
                  <a:lnTo>
                    <a:pt x="186372" y="323306"/>
                  </a:lnTo>
                  <a:lnTo>
                    <a:pt x="194482" y="381928"/>
                  </a:lnTo>
                  <a:lnTo>
                    <a:pt x="199844" y="392659"/>
                  </a:lnTo>
                  <a:lnTo>
                    <a:pt x="259490" y="454858"/>
                  </a:lnTo>
                  <a:lnTo>
                    <a:pt x="29479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8243813" y="2379440"/>
            <a:ext cx="905452" cy="473998"/>
            <a:chOff x="8243813" y="2379440"/>
            <a:chExt cx="905452" cy="473998"/>
          </a:xfrm>
        </p:grpSpPr>
        <p:sp>
          <p:nvSpPr>
            <p:cNvPr id="123" name="Freeform 122"/>
            <p:cNvSpPr/>
            <p:nvPr/>
          </p:nvSpPr>
          <p:spPr>
            <a:xfrm>
              <a:off x="8243813" y="2611067"/>
              <a:ext cx="271837" cy="242371"/>
            </a:xfrm>
            <a:custGeom>
              <a:avLst/>
              <a:gdLst/>
              <a:ahLst/>
              <a:cxnLst/>
              <a:rect l="0" t="0" r="0" b="0"/>
              <a:pathLst>
                <a:path w="271837" h="242371">
                  <a:moveTo>
                    <a:pt x="0" y="21057"/>
                  </a:moveTo>
                  <a:lnTo>
                    <a:pt x="3120" y="63749"/>
                  </a:lnTo>
                  <a:lnTo>
                    <a:pt x="17959" y="124295"/>
                  </a:lnTo>
                  <a:lnTo>
                    <a:pt x="31667" y="179273"/>
                  </a:lnTo>
                  <a:lnTo>
                    <a:pt x="39810" y="204849"/>
                  </a:lnTo>
                  <a:lnTo>
                    <a:pt x="51229" y="224015"/>
                  </a:lnTo>
                  <a:lnTo>
                    <a:pt x="67222" y="237213"/>
                  </a:lnTo>
                  <a:lnTo>
                    <a:pt x="76400" y="242370"/>
                  </a:lnTo>
                  <a:lnTo>
                    <a:pt x="83688" y="242298"/>
                  </a:lnTo>
                  <a:lnTo>
                    <a:pt x="89717" y="238741"/>
                  </a:lnTo>
                  <a:lnTo>
                    <a:pt x="99536" y="225430"/>
                  </a:lnTo>
                  <a:lnTo>
                    <a:pt x="119028" y="172579"/>
                  </a:lnTo>
                  <a:lnTo>
                    <a:pt x="129765" y="138092"/>
                  </a:lnTo>
                  <a:lnTo>
                    <a:pt x="133303" y="135345"/>
                  </a:lnTo>
                  <a:lnTo>
                    <a:pt x="136832" y="138193"/>
                  </a:lnTo>
                  <a:lnTo>
                    <a:pt x="167024" y="200735"/>
                  </a:lnTo>
                  <a:lnTo>
                    <a:pt x="183028" y="215168"/>
                  </a:lnTo>
                  <a:lnTo>
                    <a:pt x="192209" y="220654"/>
                  </a:lnTo>
                  <a:lnTo>
                    <a:pt x="211768" y="223630"/>
                  </a:lnTo>
                  <a:lnTo>
                    <a:pt x="221898" y="222786"/>
                  </a:lnTo>
                  <a:lnTo>
                    <a:pt x="230990" y="217544"/>
                  </a:lnTo>
                  <a:lnTo>
                    <a:pt x="247333" y="199242"/>
                  </a:lnTo>
                  <a:lnTo>
                    <a:pt x="264097" y="162630"/>
                  </a:lnTo>
                  <a:lnTo>
                    <a:pt x="271836" y="107167"/>
                  </a:lnTo>
                  <a:lnTo>
                    <a:pt x="270246" y="47338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549140" y="2619649"/>
              <a:ext cx="168457" cy="161221"/>
            </a:xfrm>
            <a:custGeom>
              <a:avLst/>
              <a:gdLst/>
              <a:ahLst/>
              <a:cxnLst/>
              <a:rect l="0" t="0" r="0" b="0"/>
              <a:pathLst>
                <a:path w="168457" h="161221">
                  <a:moveTo>
                    <a:pt x="0" y="44060"/>
                  </a:moveTo>
                  <a:lnTo>
                    <a:pt x="11178" y="60828"/>
                  </a:lnTo>
                  <a:lnTo>
                    <a:pt x="26024" y="72180"/>
                  </a:lnTo>
                  <a:lnTo>
                    <a:pt x="64152" y="88999"/>
                  </a:lnTo>
                  <a:lnTo>
                    <a:pt x="74354" y="89227"/>
                  </a:lnTo>
                  <a:lnTo>
                    <a:pt x="95047" y="83242"/>
                  </a:lnTo>
                  <a:lnTo>
                    <a:pt x="109703" y="69663"/>
                  </a:lnTo>
                  <a:lnTo>
                    <a:pt x="115249" y="61129"/>
                  </a:lnTo>
                  <a:lnTo>
                    <a:pt x="118292" y="39168"/>
                  </a:lnTo>
                  <a:lnTo>
                    <a:pt x="117466" y="26761"/>
                  </a:lnTo>
                  <a:lnTo>
                    <a:pt x="113406" y="17320"/>
                  </a:lnTo>
                  <a:lnTo>
                    <a:pt x="99535" y="3710"/>
                  </a:lnTo>
                  <a:lnTo>
                    <a:pt x="78553" y="0"/>
                  </a:lnTo>
                  <a:lnTo>
                    <a:pt x="55969" y="3421"/>
                  </a:lnTo>
                  <a:lnTo>
                    <a:pt x="38133" y="12741"/>
                  </a:lnTo>
                  <a:lnTo>
                    <a:pt x="32441" y="20841"/>
                  </a:lnTo>
                  <a:lnTo>
                    <a:pt x="26117" y="42319"/>
                  </a:lnTo>
                  <a:lnTo>
                    <a:pt x="28145" y="80719"/>
                  </a:lnTo>
                  <a:lnTo>
                    <a:pt x="36155" y="116144"/>
                  </a:lnTo>
                  <a:lnTo>
                    <a:pt x="51527" y="143277"/>
                  </a:lnTo>
                  <a:lnTo>
                    <a:pt x="70474" y="155617"/>
                  </a:lnTo>
                  <a:lnTo>
                    <a:pt x="82078" y="160546"/>
                  </a:lnTo>
                  <a:lnTo>
                    <a:pt x="138049" y="161220"/>
                  </a:lnTo>
                  <a:lnTo>
                    <a:pt x="168456" y="159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780767" y="2600538"/>
              <a:ext cx="166861" cy="224924"/>
            </a:xfrm>
            <a:custGeom>
              <a:avLst/>
              <a:gdLst/>
              <a:ahLst/>
              <a:cxnLst/>
              <a:rect l="0" t="0" r="0" b="0"/>
              <a:pathLst>
                <a:path w="166861" h="224924">
                  <a:moveTo>
                    <a:pt x="94756" y="0"/>
                  </a:moveTo>
                  <a:lnTo>
                    <a:pt x="52065" y="3120"/>
                  </a:lnTo>
                  <a:lnTo>
                    <a:pt x="20885" y="14573"/>
                  </a:lnTo>
                  <a:lnTo>
                    <a:pt x="10414" y="20244"/>
                  </a:lnTo>
                  <a:lnTo>
                    <a:pt x="4602" y="28704"/>
                  </a:lnTo>
                  <a:lnTo>
                    <a:pt x="1265" y="50582"/>
                  </a:lnTo>
                  <a:lnTo>
                    <a:pt x="4353" y="59458"/>
                  </a:lnTo>
                  <a:lnTo>
                    <a:pt x="17142" y="72439"/>
                  </a:lnTo>
                  <a:lnTo>
                    <a:pt x="72375" y="102462"/>
                  </a:lnTo>
                  <a:lnTo>
                    <a:pt x="124997" y="130867"/>
                  </a:lnTo>
                  <a:lnTo>
                    <a:pt x="164307" y="165080"/>
                  </a:lnTo>
                  <a:lnTo>
                    <a:pt x="166860" y="173225"/>
                  </a:lnTo>
                  <a:lnTo>
                    <a:pt x="163457" y="191633"/>
                  </a:lnTo>
                  <a:lnTo>
                    <a:pt x="156934" y="199115"/>
                  </a:lnTo>
                  <a:lnTo>
                    <a:pt x="115964" y="219529"/>
                  </a:lnTo>
                  <a:lnTo>
                    <a:pt x="105385" y="223562"/>
                  </a:lnTo>
                  <a:lnTo>
                    <a:pt x="81153" y="224923"/>
                  </a:lnTo>
                  <a:lnTo>
                    <a:pt x="33057" y="21626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022922" y="2379440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0427"/>
                  </a:lnTo>
                  <a:lnTo>
                    <a:pt x="18669" y="207021"/>
                  </a:lnTo>
                  <a:lnTo>
                    <a:pt x="26174" y="268881"/>
                  </a:lnTo>
                  <a:lnTo>
                    <a:pt x="31686" y="329366"/>
                  </a:lnTo>
                  <a:lnTo>
                    <a:pt x="42827" y="374416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822880" y="2547896"/>
              <a:ext cx="326385" cy="73700"/>
            </a:xfrm>
            <a:custGeom>
              <a:avLst/>
              <a:gdLst/>
              <a:ahLst/>
              <a:cxnLst/>
              <a:rect l="0" t="0" r="0" b="0"/>
              <a:pathLst>
                <a:path w="326385" h="73700">
                  <a:moveTo>
                    <a:pt x="326384" y="73699"/>
                  </a:moveTo>
                  <a:lnTo>
                    <a:pt x="272509" y="46188"/>
                  </a:lnTo>
                  <a:lnTo>
                    <a:pt x="209758" y="28150"/>
                  </a:lnTo>
                  <a:lnTo>
                    <a:pt x="154568" y="23159"/>
                  </a:lnTo>
                  <a:lnTo>
                    <a:pt x="97083" y="14237"/>
                  </a:lnTo>
                  <a:lnTo>
                    <a:pt x="41881" y="81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515896" y="3200663"/>
            <a:ext cx="8159587" cy="810695"/>
            <a:chOff x="515896" y="3200663"/>
            <a:chExt cx="8159587" cy="810695"/>
          </a:xfrm>
        </p:grpSpPr>
        <p:sp>
          <p:nvSpPr>
            <p:cNvPr id="129" name="Freeform 128"/>
            <p:cNvSpPr/>
            <p:nvPr/>
          </p:nvSpPr>
          <p:spPr>
            <a:xfrm>
              <a:off x="615115" y="3368541"/>
              <a:ext cx="206108" cy="590175"/>
            </a:xfrm>
            <a:custGeom>
              <a:avLst/>
              <a:gdLst/>
              <a:ahLst/>
              <a:cxnLst/>
              <a:rect l="0" t="0" r="0" b="0"/>
              <a:pathLst>
                <a:path w="206108" h="590175">
                  <a:moveTo>
                    <a:pt x="6066" y="590174"/>
                  </a:moveTo>
                  <a:lnTo>
                    <a:pt x="0" y="556552"/>
                  </a:lnTo>
                  <a:lnTo>
                    <a:pt x="7641" y="504850"/>
                  </a:lnTo>
                  <a:lnTo>
                    <a:pt x="17061" y="457268"/>
                  </a:lnTo>
                  <a:lnTo>
                    <a:pt x="27261" y="398716"/>
                  </a:lnTo>
                  <a:lnTo>
                    <a:pt x="33033" y="356513"/>
                  </a:lnTo>
                  <a:lnTo>
                    <a:pt x="35599" y="310459"/>
                  </a:lnTo>
                  <a:lnTo>
                    <a:pt x="42632" y="260851"/>
                  </a:lnTo>
                  <a:lnTo>
                    <a:pt x="46536" y="201568"/>
                  </a:lnTo>
                  <a:lnTo>
                    <a:pt x="55091" y="138286"/>
                  </a:lnTo>
                  <a:lnTo>
                    <a:pt x="57637" y="83104"/>
                  </a:lnTo>
                  <a:lnTo>
                    <a:pt x="59561" y="31529"/>
                  </a:lnTo>
                  <a:lnTo>
                    <a:pt x="64156" y="4975"/>
                  </a:lnTo>
                  <a:lnTo>
                    <a:pt x="68190" y="0"/>
                  </a:lnTo>
                  <a:lnTo>
                    <a:pt x="73218" y="193"/>
                  </a:lnTo>
                  <a:lnTo>
                    <a:pt x="78910" y="3831"/>
                  </a:lnTo>
                  <a:lnTo>
                    <a:pt x="88354" y="20351"/>
                  </a:lnTo>
                  <a:lnTo>
                    <a:pt x="107586" y="77618"/>
                  </a:lnTo>
                  <a:lnTo>
                    <a:pt x="118294" y="127520"/>
                  </a:lnTo>
                  <a:lnTo>
                    <a:pt x="132393" y="190079"/>
                  </a:lnTo>
                  <a:lnTo>
                    <a:pt x="142932" y="243900"/>
                  </a:lnTo>
                  <a:lnTo>
                    <a:pt x="160483" y="305841"/>
                  </a:lnTo>
                  <a:lnTo>
                    <a:pt x="174522" y="368586"/>
                  </a:lnTo>
                  <a:lnTo>
                    <a:pt x="185050" y="428982"/>
                  </a:lnTo>
                  <a:lnTo>
                    <a:pt x="192459" y="480802"/>
                  </a:lnTo>
                  <a:lnTo>
                    <a:pt x="197774" y="516433"/>
                  </a:lnTo>
                  <a:lnTo>
                    <a:pt x="206107" y="537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2766" y="375867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26507" y="3442818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89" y="232056"/>
                  </a:lnTo>
                  <a:lnTo>
                    <a:pt x="9065" y="294925"/>
                  </a:lnTo>
                  <a:lnTo>
                    <a:pt x="15684" y="352418"/>
                  </a:lnTo>
                  <a:lnTo>
                    <a:pt x="27232" y="412331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31751" y="3611274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61639" y="11453"/>
                  </a:lnTo>
                  <a:lnTo>
                    <a:pt x="102509" y="24749"/>
                  </a:lnTo>
                  <a:lnTo>
                    <a:pt x="43135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094963" y="3421761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51117"/>
                  </a:lnTo>
                  <a:lnTo>
                    <a:pt x="7236" y="192335"/>
                  </a:lnTo>
                  <a:lnTo>
                    <a:pt x="9065" y="237951"/>
                  </a:lnTo>
                  <a:lnTo>
                    <a:pt x="12998" y="282401"/>
                  </a:lnTo>
                  <a:lnTo>
                    <a:pt x="18669" y="340648"/>
                  </a:lnTo>
                  <a:lnTo>
                    <a:pt x="26175" y="402251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150549" y="3669220"/>
              <a:ext cx="165514" cy="215630"/>
            </a:xfrm>
            <a:custGeom>
              <a:avLst/>
              <a:gdLst/>
              <a:ahLst/>
              <a:cxnLst/>
              <a:rect l="0" t="0" r="0" b="0"/>
              <a:pathLst>
                <a:path w="165514" h="215630">
                  <a:moveTo>
                    <a:pt x="112870" y="110510"/>
                  </a:moveTo>
                  <a:lnTo>
                    <a:pt x="110531" y="69653"/>
                  </a:lnTo>
                  <a:lnTo>
                    <a:pt x="96059" y="31464"/>
                  </a:lnTo>
                  <a:lnTo>
                    <a:pt x="83562" y="12597"/>
                  </a:lnTo>
                  <a:lnTo>
                    <a:pt x="74614" y="6630"/>
                  </a:lnTo>
                  <a:lnTo>
                    <a:pt x="52194" y="0"/>
                  </a:lnTo>
                  <a:lnTo>
                    <a:pt x="42004" y="572"/>
                  </a:lnTo>
                  <a:lnTo>
                    <a:pt x="24442" y="7447"/>
                  </a:lnTo>
                  <a:lnTo>
                    <a:pt x="11958" y="21421"/>
                  </a:lnTo>
                  <a:lnTo>
                    <a:pt x="6991" y="30060"/>
                  </a:lnTo>
                  <a:lnTo>
                    <a:pt x="0" y="70166"/>
                  </a:lnTo>
                  <a:lnTo>
                    <a:pt x="4874" y="128884"/>
                  </a:lnTo>
                  <a:lnTo>
                    <a:pt x="9121" y="174966"/>
                  </a:lnTo>
                  <a:lnTo>
                    <a:pt x="18407" y="196089"/>
                  </a:lnTo>
                  <a:lnTo>
                    <a:pt x="33452" y="210157"/>
                  </a:lnTo>
                  <a:lnTo>
                    <a:pt x="42377" y="215545"/>
                  </a:lnTo>
                  <a:lnTo>
                    <a:pt x="50667" y="215629"/>
                  </a:lnTo>
                  <a:lnTo>
                    <a:pt x="58533" y="212175"/>
                  </a:lnTo>
                  <a:lnTo>
                    <a:pt x="66117" y="206363"/>
                  </a:lnTo>
                  <a:lnTo>
                    <a:pt x="77663" y="187426"/>
                  </a:lnTo>
                  <a:lnTo>
                    <a:pt x="85524" y="162243"/>
                  </a:lnTo>
                  <a:lnTo>
                    <a:pt x="90571" y="101535"/>
                  </a:lnTo>
                  <a:lnTo>
                    <a:pt x="88326" y="61448"/>
                  </a:lnTo>
                  <a:lnTo>
                    <a:pt x="85584" y="45421"/>
                  </a:lnTo>
                  <a:lnTo>
                    <a:pt x="86490" y="46060"/>
                  </a:lnTo>
                  <a:lnTo>
                    <a:pt x="105918" y="99523"/>
                  </a:lnTo>
                  <a:lnTo>
                    <a:pt x="111745" y="110204"/>
                  </a:lnTo>
                  <a:lnTo>
                    <a:pt x="127578" y="125192"/>
                  </a:lnTo>
                  <a:lnTo>
                    <a:pt x="136713" y="130827"/>
                  </a:lnTo>
                  <a:lnTo>
                    <a:pt x="143974" y="132243"/>
                  </a:lnTo>
                  <a:lnTo>
                    <a:pt x="149983" y="130848"/>
                  </a:lnTo>
                  <a:lnTo>
                    <a:pt x="165513" y="121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326590" y="3659059"/>
              <a:ext cx="115815" cy="162786"/>
            </a:xfrm>
            <a:custGeom>
              <a:avLst/>
              <a:gdLst/>
              <a:ahLst/>
              <a:cxnLst/>
              <a:rect l="0" t="0" r="0" b="0"/>
              <a:pathLst>
                <a:path w="115815" h="162786">
                  <a:moveTo>
                    <a:pt x="0" y="25915"/>
                  </a:moveTo>
                  <a:lnTo>
                    <a:pt x="5589" y="84532"/>
                  </a:lnTo>
                  <a:lnTo>
                    <a:pt x="15619" y="130517"/>
                  </a:lnTo>
                  <a:lnTo>
                    <a:pt x="15092" y="130744"/>
                  </a:lnTo>
                  <a:lnTo>
                    <a:pt x="5841" y="105893"/>
                  </a:lnTo>
                  <a:lnTo>
                    <a:pt x="5716" y="87197"/>
                  </a:lnTo>
                  <a:lnTo>
                    <a:pt x="19470" y="28959"/>
                  </a:lnTo>
                  <a:lnTo>
                    <a:pt x="30490" y="6211"/>
                  </a:lnTo>
                  <a:lnTo>
                    <a:pt x="37875" y="1080"/>
                  </a:lnTo>
                  <a:lnTo>
                    <a:pt x="46307" y="0"/>
                  </a:lnTo>
                  <a:lnTo>
                    <a:pt x="55438" y="1619"/>
                  </a:lnTo>
                  <a:lnTo>
                    <a:pt x="71822" y="15896"/>
                  </a:lnTo>
                  <a:lnTo>
                    <a:pt x="85734" y="37840"/>
                  </a:lnTo>
                  <a:lnTo>
                    <a:pt x="98972" y="76502"/>
                  </a:lnTo>
                  <a:lnTo>
                    <a:pt x="110043" y="139840"/>
                  </a:lnTo>
                  <a:lnTo>
                    <a:pt x="115814" y="162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510514" y="3463875"/>
              <a:ext cx="26647" cy="347442"/>
            </a:xfrm>
            <a:custGeom>
              <a:avLst/>
              <a:gdLst/>
              <a:ahLst/>
              <a:cxnLst/>
              <a:rect l="0" t="0" r="0" b="0"/>
              <a:pathLst>
                <a:path w="26647" h="34744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5386" y="145773"/>
                  </a:lnTo>
                  <a:lnTo>
                    <a:pt x="6699" y="202679"/>
                  </a:lnTo>
                  <a:lnTo>
                    <a:pt x="12807" y="262825"/>
                  </a:lnTo>
                  <a:lnTo>
                    <a:pt x="18583" y="323664"/>
                  </a:lnTo>
                  <a:lnTo>
                    <a:pt x="26646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421347" y="3611274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6292" y="3120"/>
                  </a:lnTo>
                  <a:lnTo>
                    <a:pt x="76916" y="10723"/>
                  </a:lnTo>
                  <a:lnTo>
                    <a:pt x="14320" y="272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663502" y="368497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652974" y="35902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761376" y="3652840"/>
              <a:ext cx="112697" cy="192490"/>
            </a:xfrm>
            <a:custGeom>
              <a:avLst/>
              <a:gdLst/>
              <a:ahLst/>
              <a:cxnLst/>
              <a:rect l="0" t="0" r="0" b="0"/>
              <a:pathLst>
                <a:path w="112697" h="192490">
                  <a:moveTo>
                    <a:pt x="91639" y="21605"/>
                  </a:moveTo>
                  <a:lnTo>
                    <a:pt x="80461" y="4838"/>
                  </a:lnTo>
                  <a:lnTo>
                    <a:pt x="72489" y="1068"/>
                  </a:lnTo>
                  <a:lnTo>
                    <a:pt x="51152" y="0"/>
                  </a:lnTo>
                  <a:lnTo>
                    <a:pt x="32311" y="6543"/>
                  </a:lnTo>
                  <a:lnTo>
                    <a:pt x="24011" y="11564"/>
                  </a:lnTo>
                  <a:lnTo>
                    <a:pt x="11669" y="26501"/>
                  </a:lnTo>
                  <a:lnTo>
                    <a:pt x="3455" y="46008"/>
                  </a:lnTo>
                  <a:lnTo>
                    <a:pt x="0" y="82128"/>
                  </a:lnTo>
                  <a:lnTo>
                    <a:pt x="11793" y="137070"/>
                  </a:lnTo>
                  <a:lnTo>
                    <a:pt x="21708" y="168901"/>
                  </a:lnTo>
                  <a:lnTo>
                    <a:pt x="34822" y="183776"/>
                  </a:lnTo>
                  <a:lnTo>
                    <a:pt x="43233" y="189381"/>
                  </a:lnTo>
                  <a:lnTo>
                    <a:pt x="61936" y="192489"/>
                  </a:lnTo>
                  <a:lnTo>
                    <a:pt x="71837" y="191679"/>
                  </a:lnTo>
                  <a:lnTo>
                    <a:pt x="89077" y="184542"/>
                  </a:lnTo>
                  <a:lnTo>
                    <a:pt x="102199" y="174740"/>
                  </a:lnTo>
                  <a:lnTo>
                    <a:pt x="112696" y="1584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064801" y="3442818"/>
              <a:ext cx="259206" cy="334147"/>
            </a:xfrm>
            <a:custGeom>
              <a:avLst/>
              <a:gdLst/>
              <a:ahLst/>
              <a:cxnLst/>
              <a:rect l="0" t="0" r="0" b="0"/>
              <a:pathLst>
                <a:path w="259206" h="334147">
                  <a:moveTo>
                    <a:pt x="114597" y="0"/>
                  </a:moveTo>
                  <a:lnTo>
                    <a:pt x="70635" y="14655"/>
                  </a:lnTo>
                  <a:lnTo>
                    <a:pt x="53724" y="27570"/>
                  </a:lnTo>
                  <a:lnTo>
                    <a:pt x="23804" y="70047"/>
                  </a:lnTo>
                  <a:lnTo>
                    <a:pt x="4939" y="116262"/>
                  </a:lnTo>
                  <a:lnTo>
                    <a:pt x="0" y="169238"/>
                  </a:lnTo>
                  <a:lnTo>
                    <a:pt x="4613" y="224763"/>
                  </a:lnTo>
                  <a:lnTo>
                    <a:pt x="17959" y="271215"/>
                  </a:lnTo>
                  <a:lnTo>
                    <a:pt x="48594" y="311551"/>
                  </a:lnTo>
                  <a:lnTo>
                    <a:pt x="74764" y="327578"/>
                  </a:lnTo>
                  <a:lnTo>
                    <a:pt x="110334" y="334146"/>
                  </a:lnTo>
                  <a:lnTo>
                    <a:pt x="144919" y="330504"/>
                  </a:lnTo>
                  <a:lnTo>
                    <a:pt x="182983" y="316426"/>
                  </a:lnTo>
                  <a:lnTo>
                    <a:pt x="212719" y="291848"/>
                  </a:lnTo>
                  <a:lnTo>
                    <a:pt x="242557" y="252102"/>
                  </a:lnTo>
                  <a:lnTo>
                    <a:pt x="252577" y="231368"/>
                  </a:lnTo>
                  <a:lnTo>
                    <a:pt x="259205" y="188787"/>
                  </a:lnTo>
                  <a:lnTo>
                    <a:pt x="253040" y="138807"/>
                  </a:lnTo>
                  <a:lnTo>
                    <a:pt x="237437" y="95139"/>
                  </a:lnTo>
                  <a:lnTo>
                    <a:pt x="205383" y="50570"/>
                  </a:lnTo>
                  <a:lnTo>
                    <a:pt x="183481" y="29672"/>
                  </a:lnTo>
                  <a:lnTo>
                    <a:pt x="1251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397276" y="3597973"/>
              <a:ext cx="108507" cy="152383"/>
            </a:xfrm>
            <a:custGeom>
              <a:avLst/>
              <a:gdLst/>
              <a:ahLst/>
              <a:cxnLst/>
              <a:rect l="0" t="0" r="0" b="0"/>
              <a:pathLst>
                <a:path w="108507" h="152383">
                  <a:moveTo>
                    <a:pt x="76921" y="13301"/>
                  </a:moveTo>
                  <a:lnTo>
                    <a:pt x="65742" y="2123"/>
                  </a:lnTo>
                  <a:lnTo>
                    <a:pt x="58940" y="0"/>
                  </a:lnTo>
                  <a:lnTo>
                    <a:pt x="42023" y="760"/>
                  </a:lnTo>
                  <a:lnTo>
                    <a:pt x="25925" y="11237"/>
                  </a:lnTo>
                  <a:lnTo>
                    <a:pt x="12142" y="28761"/>
                  </a:lnTo>
                  <a:lnTo>
                    <a:pt x="2117" y="52148"/>
                  </a:lnTo>
                  <a:lnTo>
                    <a:pt x="0" y="78140"/>
                  </a:lnTo>
                  <a:lnTo>
                    <a:pt x="4129" y="104120"/>
                  </a:lnTo>
                  <a:lnTo>
                    <a:pt x="13763" y="127365"/>
                  </a:lnTo>
                  <a:lnTo>
                    <a:pt x="28964" y="143155"/>
                  </a:lnTo>
                  <a:lnTo>
                    <a:pt x="37930" y="149003"/>
                  </a:lnTo>
                  <a:lnTo>
                    <a:pt x="60371" y="152382"/>
                  </a:lnTo>
                  <a:lnTo>
                    <a:pt x="82433" y="149984"/>
                  </a:lnTo>
                  <a:lnTo>
                    <a:pt x="108506" y="139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540743" y="3566612"/>
              <a:ext cx="144024" cy="205658"/>
            </a:xfrm>
            <a:custGeom>
              <a:avLst/>
              <a:gdLst/>
              <a:ahLst/>
              <a:cxnLst/>
              <a:rect l="0" t="0" r="0" b="0"/>
              <a:pathLst>
                <a:path w="144024" h="205658">
                  <a:moveTo>
                    <a:pt x="7153" y="107833"/>
                  </a:moveTo>
                  <a:lnTo>
                    <a:pt x="59858" y="88705"/>
                  </a:lnTo>
                  <a:lnTo>
                    <a:pt x="75811" y="77495"/>
                  </a:lnTo>
                  <a:lnTo>
                    <a:pt x="87581" y="61594"/>
                  </a:lnTo>
                  <a:lnTo>
                    <a:pt x="92357" y="52441"/>
                  </a:lnTo>
                  <a:lnTo>
                    <a:pt x="94544" y="32912"/>
                  </a:lnTo>
                  <a:lnTo>
                    <a:pt x="93490" y="22790"/>
                  </a:lnTo>
                  <a:lnTo>
                    <a:pt x="89277" y="14873"/>
                  </a:lnTo>
                  <a:lnTo>
                    <a:pt x="75238" y="2957"/>
                  </a:lnTo>
                  <a:lnTo>
                    <a:pt x="54181" y="0"/>
                  </a:lnTo>
                  <a:lnTo>
                    <a:pt x="31564" y="3756"/>
                  </a:lnTo>
                  <a:lnTo>
                    <a:pt x="13713" y="13224"/>
                  </a:lnTo>
                  <a:lnTo>
                    <a:pt x="8017" y="22533"/>
                  </a:lnTo>
                  <a:lnTo>
                    <a:pt x="0" y="62412"/>
                  </a:lnTo>
                  <a:lnTo>
                    <a:pt x="411" y="115282"/>
                  </a:lnTo>
                  <a:lnTo>
                    <a:pt x="6496" y="138050"/>
                  </a:lnTo>
                  <a:lnTo>
                    <a:pt x="29467" y="178143"/>
                  </a:lnTo>
                  <a:lnTo>
                    <a:pt x="43976" y="192894"/>
                  </a:lnTo>
                  <a:lnTo>
                    <a:pt x="62124" y="203350"/>
                  </a:lnTo>
                  <a:lnTo>
                    <a:pt x="81887" y="205657"/>
                  </a:lnTo>
                  <a:lnTo>
                    <a:pt x="144023" y="192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708862" y="3610563"/>
              <a:ext cx="165418" cy="148821"/>
            </a:xfrm>
            <a:custGeom>
              <a:avLst/>
              <a:gdLst/>
              <a:ahLst/>
              <a:cxnLst/>
              <a:rect l="0" t="0" r="0" b="0"/>
              <a:pathLst>
                <a:path w="165418" h="148821">
                  <a:moveTo>
                    <a:pt x="91718" y="42825"/>
                  </a:moveTo>
                  <a:lnTo>
                    <a:pt x="82143" y="18779"/>
                  </a:lnTo>
                  <a:lnTo>
                    <a:pt x="71475" y="4452"/>
                  </a:lnTo>
                  <a:lnTo>
                    <a:pt x="64184" y="865"/>
                  </a:lnTo>
                  <a:lnTo>
                    <a:pt x="46726" y="0"/>
                  </a:lnTo>
                  <a:lnTo>
                    <a:pt x="30387" y="6634"/>
                  </a:lnTo>
                  <a:lnTo>
                    <a:pt x="22755" y="11679"/>
                  </a:lnTo>
                  <a:lnTo>
                    <a:pt x="11155" y="26642"/>
                  </a:lnTo>
                  <a:lnTo>
                    <a:pt x="3270" y="46161"/>
                  </a:lnTo>
                  <a:lnTo>
                    <a:pt x="0" y="82288"/>
                  </a:lnTo>
                  <a:lnTo>
                    <a:pt x="3381" y="104818"/>
                  </a:lnTo>
                  <a:lnTo>
                    <a:pt x="11903" y="123410"/>
                  </a:lnTo>
                  <a:lnTo>
                    <a:pt x="17451" y="131643"/>
                  </a:lnTo>
                  <a:lnTo>
                    <a:pt x="32974" y="143911"/>
                  </a:lnTo>
                  <a:lnTo>
                    <a:pt x="42027" y="148820"/>
                  </a:lnTo>
                  <a:lnTo>
                    <a:pt x="50402" y="148584"/>
                  </a:lnTo>
                  <a:lnTo>
                    <a:pt x="58325" y="144917"/>
                  </a:lnTo>
                  <a:lnTo>
                    <a:pt x="72197" y="131483"/>
                  </a:lnTo>
                  <a:lnTo>
                    <a:pt x="82262" y="113814"/>
                  </a:lnTo>
                  <a:lnTo>
                    <a:pt x="89850" y="65469"/>
                  </a:lnTo>
                  <a:lnTo>
                    <a:pt x="92334" y="32897"/>
                  </a:lnTo>
                  <a:lnTo>
                    <a:pt x="94469" y="32697"/>
                  </a:lnTo>
                  <a:lnTo>
                    <a:pt x="97061" y="36073"/>
                  </a:lnTo>
                  <a:lnTo>
                    <a:pt x="116136" y="81508"/>
                  </a:lnTo>
                  <a:lnTo>
                    <a:pt x="122035" y="89671"/>
                  </a:lnTo>
                  <a:lnTo>
                    <a:pt x="129477" y="93943"/>
                  </a:lnTo>
                  <a:lnTo>
                    <a:pt x="165417" y="95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887295" y="3527046"/>
              <a:ext cx="29099" cy="202301"/>
            </a:xfrm>
            <a:custGeom>
              <a:avLst/>
              <a:gdLst/>
              <a:ahLst/>
              <a:cxnLst/>
              <a:rect l="0" t="0" r="0" b="0"/>
              <a:pathLst>
                <a:path w="29099" h="202301">
                  <a:moveTo>
                    <a:pt x="8041" y="84228"/>
                  </a:moveTo>
                  <a:lnTo>
                    <a:pt x="2452" y="67461"/>
                  </a:lnTo>
                  <a:lnTo>
                    <a:pt x="1975" y="68370"/>
                  </a:lnTo>
                  <a:lnTo>
                    <a:pt x="7011" y="121625"/>
                  </a:lnTo>
                  <a:lnTo>
                    <a:pt x="16243" y="174760"/>
                  </a:lnTo>
                  <a:lnTo>
                    <a:pt x="23599" y="202300"/>
                  </a:lnTo>
                  <a:lnTo>
                    <a:pt x="23093" y="201547"/>
                  </a:lnTo>
                  <a:lnTo>
                    <a:pt x="4180" y="146255"/>
                  </a:lnTo>
                  <a:lnTo>
                    <a:pt x="0" y="89418"/>
                  </a:lnTo>
                  <a:lnTo>
                    <a:pt x="9226" y="35037"/>
                  </a:lnTo>
                  <a:lnTo>
                    <a:pt x="15587" y="15572"/>
                  </a:lnTo>
                  <a:lnTo>
                    <a:pt x="29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979564" y="3579689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3120" y="42691"/>
                  </a:lnTo>
                  <a:lnTo>
                    <a:pt x="21331" y="102216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15896" y="3779730"/>
              <a:ext cx="2505783" cy="231628"/>
            </a:xfrm>
            <a:custGeom>
              <a:avLst/>
              <a:gdLst/>
              <a:ahLst/>
              <a:cxnLst/>
              <a:rect l="0" t="0" r="0" b="0"/>
              <a:pathLst>
                <a:path w="2505783" h="231628">
                  <a:moveTo>
                    <a:pt x="2505782" y="0"/>
                  </a:moveTo>
                  <a:lnTo>
                    <a:pt x="2447166" y="0"/>
                  </a:lnTo>
                  <a:lnTo>
                    <a:pt x="2387449" y="8334"/>
                  </a:lnTo>
                  <a:lnTo>
                    <a:pt x="2326683" y="17475"/>
                  </a:lnTo>
                  <a:lnTo>
                    <a:pt x="2273439" y="23469"/>
                  </a:lnTo>
                  <a:lnTo>
                    <a:pt x="2211107" y="37752"/>
                  </a:lnTo>
                  <a:lnTo>
                    <a:pt x="2157673" y="44372"/>
                  </a:lnTo>
                  <a:lnTo>
                    <a:pt x="2102058" y="56598"/>
                  </a:lnTo>
                  <a:lnTo>
                    <a:pt x="2046012" y="61873"/>
                  </a:lnTo>
                  <a:lnTo>
                    <a:pt x="1993000" y="66034"/>
                  </a:lnTo>
                  <a:lnTo>
                    <a:pt x="1942798" y="77775"/>
                  </a:lnTo>
                  <a:lnTo>
                    <a:pt x="1880586" y="84124"/>
                  </a:lnTo>
                  <a:lnTo>
                    <a:pt x="1818904" y="92310"/>
                  </a:lnTo>
                  <a:lnTo>
                    <a:pt x="1768039" y="94031"/>
                  </a:lnTo>
                  <a:lnTo>
                    <a:pt x="1715923" y="97661"/>
                  </a:lnTo>
                  <a:lnTo>
                    <a:pt x="1663437" y="103026"/>
                  </a:lnTo>
                  <a:lnTo>
                    <a:pt x="1613960" y="107735"/>
                  </a:lnTo>
                  <a:lnTo>
                    <a:pt x="1566545" y="113420"/>
                  </a:lnTo>
                  <a:lnTo>
                    <a:pt x="1515452" y="118224"/>
                  </a:lnTo>
                  <a:lnTo>
                    <a:pt x="1463268" y="123937"/>
                  </a:lnTo>
                  <a:lnTo>
                    <a:pt x="1407642" y="125630"/>
                  </a:lnTo>
                  <a:lnTo>
                    <a:pt x="1349826" y="126131"/>
                  </a:lnTo>
                  <a:lnTo>
                    <a:pt x="1295651" y="129399"/>
                  </a:lnTo>
                  <a:lnTo>
                    <a:pt x="1242554" y="134657"/>
                  </a:lnTo>
                  <a:lnTo>
                    <a:pt x="1186657" y="136215"/>
                  </a:lnTo>
                  <a:lnTo>
                    <a:pt x="1125642" y="136677"/>
                  </a:lnTo>
                  <a:lnTo>
                    <a:pt x="1063109" y="136813"/>
                  </a:lnTo>
                  <a:lnTo>
                    <a:pt x="1003247" y="136854"/>
                  </a:lnTo>
                  <a:lnTo>
                    <a:pt x="945346" y="136866"/>
                  </a:lnTo>
                  <a:lnTo>
                    <a:pt x="883736" y="136869"/>
                  </a:lnTo>
                  <a:lnTo>
                    <a:pt x="821028" y="136870"/>
                  </a:lnTo>
                  <a:lnTo>
                    <a:pt x="767353" y="139990"/>
                  </a:lnTo>
                  <a:lnTo>
                    <a:pt x="719863" y="145204"/>
                  </a:lnTo>
                  <a:lnTo>
                    <a:pt x="661339" y="146749"/>
                  </a:lnTo>
                  <a:lnTo>
                    <a:pt x="608903" y="150326"/>
                  </a:lnTo>
                  <a:lnTo>
                    <a:pt x="561781" y="155675"/>
                  </a:lnTo>
                  <a:lnTo>
                    <a:pt x="499744" y="163072"/>
                  </a:lnTo>
                  <a:lnTo>
                    <a:pt x="447939" y="166861"/>
                  </a:lnTo>
                  <a:lnTo>
                    <a:pt x="399315" y="173573"/>
                  </a:lnTo>
                  <a:lnTo>
                    <a:pt x="344093" y="182971"/>
                  </a:lnTo>
                  <a:lnTo>
                    <a:pt x="283278" y="193164"/>
                  </a:lnTo>
                  <a:lnTo>
                    <a:pt x="220804" y="203593"/>
                  </a:lnTo>
                  <a:lnTo>
                    <a:pt x="157840" y="214092"/>
                  </a:lnTo>
                  <a:lnTo>
                    <a:pt x="112655" y="221104"/>
                  </a:lnTo>
                  <a:lnTo>
                    <a:pt x="50537" y="22850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916393" y="3527046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73700" y="84228"/>
                  </a:moveTo>
                  <a:lnTo>
                    <a:pt x="54571" y="31523"/>
                  </a:lnTo>
                  <a:lnTo>
                    <a:pt x="43361" y="15570"/>
                  </a:lnTo>
                  <a:lnTo>
                    <a:pt x="27461" y="69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69077" y="362180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537575" y="3453347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1463" y="58617"/>
                  </a:lnTo>
                  <a:lnTo>
                    <a:pt x="289" y="113960"/>
                  </a:lnTo>
                  <a:lnTo>
                    <a:pt x="85" y="162967"/>
                  </a:lnTo>
                  <a:lnTo>
                    <a:pt x="25" y="21336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453347" y="3424477"/>
              <a:ext cx="217844" cy="331694"/>
            </a:xfrm>
            <a:custGeom>
              <a:avLst/>
              <a:gdLst/>
              <a:ahLst/>
              <a:cxnLst/>
              <a:rect l="0" t="0" r="0" b="0"/>
              <a:pathLst>
                <a:path w="217844" h="331694">
                  <a:moveTo>
                    <a:pt x="0" y="60455"/>
                  </a:moveTo>
                  <a:lnTo>
                    <a:pt x="17981" y="36409"/>
                  </a:lnTo>
                  <a:lnTo>
                    <a:pt x="44322" y="16156"/>
                  </a:lnTo>
                  <a:lnTo>
                    <a:pt x="64152" y="6451"/>
                  </a:lnTo>
                  <a:lnTo>
                    <a:pt x="106226" y="0"/>
                  </a:lnTo>
                  <a:lnTo>
                    <a:pt x="144558" y="3678"/>
                  </a:lnTo>
                  <a:lnTo>
                    <a:pt x="164074" y="12214"/>
                  </a:lnTo>
                  <a:lnTo>
                    <a:pt x="172553" y="17766"/>
                  </a:lnTo>
                  <a:lnTo>
                    <a:pt x="185095" y="33294"/>
                  </a:lnTo>
                  <a:lnTo>
                    <a:pt x="193398" y="53063"/>
                  </a:lnTo>
                  <a:lnTo>
                    <a:pt x="197089" y="77447"/>
                  </a:lnTo>
                  <a:lnTo>
                    <a:pt x="192490" y="100762"/>
                  </a:lnTo>
                  <a:lnTo>
                    <a:pt x="181477" y="121653"/>
                  </a:lnTo>
                  <a:lnTo>
                    <a:pt x="164884" y="138737"/>
                  </a:lnTo>
                  <a:lnTo>
                    <a:pt x="135812" y="155919"/>
                  </a:lnTo>
                  <a:lnTo>
                    <a:pt x="133825" y="159193"/>
                  </a:lnTo>
                  <a:lnTo>
                    <a:pt x="137180" y="161376"/>
                  </a:lnTo>
                  <a:lnTo>
                    <a:pt x="144096" y="162831"/>
                  </a:lnTo>
                  <a:lnTo>
                    <a:pt x="158019" y="173806"/>
                  </a:lnTo>
                  <a:lnTo>
                    <a:pt x="205263" y="224406"/>
                  </a:lnTo>
                  <a:lnTo>
                    <a:pt x="214060" y="249136"/>
                  </a:lnTo>
                  <a:lnTo>
                    <a:pt x="217843" y="288196"/>
                  </a:lnTo>
                  <a:lnTo>
                    <a:pt x="214582" y="311412"/>
                  </a:lnTo>
                  <a:lnTo>
                    <a:pt x="207395" y="319007"/>
                  </a:lnTo>
                  <a:lnTo>
                    <a:pt x="183813" y="327445"/>
                  </a:lnTo>
                  <a:lnTo>
                    <a:pt x="130588" y="331693"/>
                  </a:lnTo>
                  <a:lnTo>
                    <a:pt x="96015" y="324226"/>
                  </a:lnTo>
                  <a:lnTo>
                    <a:pt x="35205" y="297581"/>
                  </a:lnTo>
                  <a:lnTo>
                    <a:pt x="21057" y="292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713490" y="3569160"/>
              <a:ext cx="136954" cy="171556"/>
            </a:xfrm>
            <a:custGeom>
              <a:avLst/>
              <a:gdLst/>
              <a:ahLst/>
              <a:cxnLst/>
              <a:rect l="0" t="0" r="0" b="0"/>
              <a:pathLst>
                <a:path w="136954" h="171556">
                  <a:moveTo>
                    <a:pt x="97826" y="0"/>
                  </a:moveTo>
                  <a:lnTo>
                    <a:pt x="75469" y="0"/>
                  </a:lnTo>
                  <a:lnTo>
                    <a:pt x="66543" y="3510"/>
                  </a:lnTo>
                  <a:lnTo>
                    <a:pt x="28138" y="38374"/>
                  </a:lnTo>
                  <a:lnTo>
                    <a:pt x="8065" y="75041"/>
                  </a:lnTo>
                  <a:lnTo>
                    <a:pt x="220" y="95353"/>
                  </a:lnTo>
                  <a:lnTo>
                    <a:pt x="0" y="105683"/>
                  </a:lnTo>
                  <a:lnTo>
                    <a:pt x="5994" y="126519"/>
                  </a:lnTo>
                  <a:lnTo>
                    <a:pt x="22523" y="152391"/>
                  </a:lnTo>
                  <a:lnTo>
                    <a:pt x="38622" y="164436"/>
                  </a:lnTo>
                  <a:lnTo>
                    <a:pt x="47828" y="169285"/>
                  </a:lnTo>
                  <a:lnTo>
                    <a:pt x="70535" y="171555"/>
                  </a:lnTo>
                  <a:lnTo>
                    <a:pt x="93885" y="167494"/>
                  </a:lnTo>
                  <a:lnTo>
                    <a:pt x="112062" y="157890"/>
                  </a:lnTo>
                  <a:lnTo>
                    <a:pt x="124820" y="142703"/>
                  </a:lnTo>
                  <a:lnTo>
                    <a:pt x="133220" y="123085"/>
                  </a:lnTo>
                  <a:lnTo>
                    <a:pt x="136953" y="98768"/>
                  </a:lnTo>
                  <a:lnTo>
                    <a:pt x="132373" y="75483"/>
                  </a:lnTo>
                  <a:lnTo>
                    <a:pt x="123709" y="56945"/>
                  </a:lnTo>
                  <a:lnTo>
                    <a:pt x="108354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842901" y="3558632"/>
              <a:ext cx="147400" cy="160945"/>
            </a:xfrm>
            <a:custGeom>
              <a:avLst/>
              <a:gdLst/>
              <a:ahLst/>
              <a:cxnLst/>
              <a:rect l="0" t="0" r="0" b="0"/>
              <a:pathLst>
                <a:path w="147400" h="160945">
                  <a:moveTo>
                    <a:pt x="0" y="63171"/>
                  </a:moveTo>
                  <a:lnTo>
                    <a:pt x="42662" y="112071"/>
                  </a:lnTo>
                  <a:lnTo>
                    <a:pt x="64709" y="157188"/>
                  </a:lnTo>
                  <a:lnTo>
                    <a:pt x="65367" y="160944"/>
                  </a:lnTo>
                  <a:lnTo>
                    <a:pt x="63465" y="159939"/>
                  </a:lnTo>
                  <a:lnTo>
                    <a:pt x="56283" y="149462"/>
                  </a:lnTo>
                  <a:lnTo>
                    <a:pt x="27871" y="94013"/>
                  </a:lnTo>
                  <a:lnTo>
                    <a:pt x="19016" y="73369"/>
                  </a:lnTo>
                  <a:lnTo>
                    <a:pt x="18527" y="64120"/>
                  </a:lnTo>
                  <a:lnTo>
                    <a:pt x="24222" y="47605"/>
                  </a:lnTo>
                  <a:lnTo>
                    <a:pt x="37672" y="35586"/>
                  </a:lnTo>
                  <a:lnTo>
                    <a:pt x="86199" y="1456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024731" y="3385911"/>
              <a:ext cx="304118" cy="341109"/>
            </a:xfrm>
            <a:custGeom>
              <a:avLst/>
              <a:gdLst/>
              <a:ahLst/>
              <a:cxnLst/>
              <a:rect l="0" t="0" r="0" b="0"/>
              <a:pathLst>
                <a:path w="304118" h="341109">
                  <a:moveTo>
                    <a:pt x="112969" y="256949"/>
                  </a:moveTo>
                  <a:lnTo>
                    <a:pt x="98315" y="212986"/>
                  </a:lnTo>
                  <a:lnTo>
                    <a:pt x="85398" y="199195"/>
                  </a:lnTo>
                  <a:lnTo>
                    <a:pt x="77041" y="193880"/>
                  </a:lnTo>
                  <a:lnTo>
                    <a:pt x="58396" y="191093"/>
                  </a:lnTo>
                  <a:lnTo>
                    <a:pt x="48511" y="191988"/>
                  </a:lnTo>
                  <a:lnTo>
                    <a:pt x="31288" y="199222"/>
                  </a:lnTo>
                  <a:lnTo>
                    <a:pt x="23420" y="204426"/>
                  </a:lnTo>
                  <a:lnTo>
                    <a:pt x="11558" y="219567"/>
                  </a:lnTo>
                  <a:lnTo>
                    <a:pt x="6757" y="228518"/>
                  </a:lnTo>
                  <a:lnTo>
                    <a:pt x="0" y="269062"/>
                  </a:lnTo>
                  <a:lnTo>
                    <a:pt x="4659" y="295088"/>
                  </a:lnTo>
                  <a:lnTo>
                    <a:pt x="20435" y="326351"/>
                  </a:lnTo>
                  <a:lnTo>
                    <a:pt x="26713" y="334802"/>
                  </a:lnTo>
                  <a:lnTo>
                    <a:pt x="34408" y="339267"/>
                  </a:lnTo>
                  <a:lnTo>
                    <a:pt x="52316" y="341108"/>
                  </a:lnTo>
                  <a:lnTo>
                    <a:pt x="60835" y="337621"/>
                  </a:lnTo>
                  <a:lnTo>
                    <a:pt x="76540" y="324389"/>
                  </a:lnTo>
                  <a:lnTo>
                    <a:pt x="112793" y="262609"/>
                  </a:lnTo>
                  <a:lnTo>
                    <a:pt x="130854" y="213392"/>
                  </a:lnTo>
                  <a:lnTo>
                    <a:pt x="140494" y="161765"/>
                  </a:lnTo>
                  <a:lnTo>
                    <a:pt x="143351" y="109423"/>
                  </a:lnTo>
                  <a:lnTo>
                    <a:pt x="144197" y="59989"/>
                  </a:lnTo>
                  <a:lnTo>
                    <a:pt x="138894" y="6953"/>
                  </a:lnTo>
                  <a:lnTo>
                    <a:pt x="134932" y="1378"/>
                  </a:lnTo>
                  <a:lnTo>
                    <a:pt x="129950" y="0"/>
                  </a:lnTo>
                  <a:lnTo>
                    <a:pt x="124290" y="1422"/>
                  </a:lnTo>
                  <a:lnTo>
                    <a:pt x="120516" y="7049"/>
                  </a:lnTo>
                  <a:lnTo>
                    <a:pt x="106396" y="69866"/>
                  </a:lnTo>
                  <a:lnTo>
                    <a:pt x="103222" y="132473"/>
                  </a:lnTo>
                  <a:lnTo>
                    <a:pt x="108184" y="189987"/>
                  </a:lnTo>
                  <a:lnTo>
                    <a:pt x="113193" y="249614"/>
                  </a:lnTo>
                  <a:lnTo>
                    <a:pt x="118138" y="274746"/>
                  </a:lnTo>
                  <a:lnTo>
                    <a:pt x="123434" y="281682"/>
                  </a:lnTo>
                  <a:lnTo>
                    <a:pt x="130474" y="285136"/>
                  </a:lnTo>
                  <a:lnTo>
                    <a:pt x="138676" y="286269"/>
                  </a:lnTo>
                  <a:lnTo>
                    <a:pt x="146485" y="283514"/>
                  </a:lnTo>
                  <a:lnTo>
                    <a:pt x="188540" y="255551"/>
                  </a:lnTo>
                  <a:lnTo>
                    <a:pt x="247890" y="236170"/>
                  </a:lnTo>
                  <a:lnTo>
                    <a:pt x="268860" y="227826"/>
                  </a:lnTo>
                  <a:lnTo>
                    <a:pt x="285979" y="216319"/>
                  </a:lnTo>
                  <a:lnTo>
                    <a:pt x="298266" y="200287"/>
                  </a:lnTo>
                  <a:lnTo>
                    <a:pt x="303181" y="191098"/>
                  </a:lnTo>
                  <a:lnTo>
                    <a:pt x="304117" y="181463"/>
                  </a:lnTo>
                  <a:lnTo>
                    <a:pt x="298919" y="161398"/>
                  </a:lnTo>
                  <a:lnTo>
                    <a:pt x="285691" y="147022"/>
                  </a:lnTo>
                  <a:lnTo>
                    <a:pt x="277250" y="141550"/>
                  </a:lnTo>
                  <a:lnTo>
                    <a:pt x="243013" y="133849"/>
                  </a:lnTo>
                  <a:lnTo>
                    <a:pt x="223019" y="138287"/>
                  </a:lnTo>
                  <a:lnTo>
                    <a:pt x="214411" y="142746"/>
                  </a:lnTo>
                  <a:lnTo>
                    <a:pt x="201728" y="160178"/>
                  </a:lnTo>
                  <a:lnTo>
                    <a:pt x="193361" y="184694"/>
                  </a:lnTo>
                  <a:lnTo>
                    <a:pt x="189821" y="229041"/>
                  </a:lnTo>
                  <a:lnTo>
                    <a:pt x="193139" y="253904"/>
                  </a:lnTo>
                  <a:lnTo>
                    <a:pt x="201632" y="273533"/>
                  </a:lnTo>
                  <a:lnTo>
                    <a:pt x="226149" y="305198"/>
                  </a:lnTo>
                  <a:lnTo>
                    <a:pt x="235215" y="309002"/>
                  </a:lnTo>
                  <a:lnTo>
                    <a:pt x="257768" y="310109"/>
                  </a:lnTo>
                  <a:lnTo>
                    <a:pt x="274030" y="306702"/>
                  </a:lnTo>
                  <a:lnTo>
                    <a:pt x="291953" y="299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386137" y="3537575"/>
              <a:ext cx="77947" cy="182517"/>
            </a:xfrm>
            <a:custGeom>
              <a:avLst/>
              <a:gdLst/>
              <a:ahLst/>
              <a:cxnLst/>
              <a:rect l="0" t="0" r="0" b="0"/>
              <a:pathLst>
                <a:path w="77947" h="182517">
                  <a:moveTo>
                    <a:pt x="25303" y="63171"/>
                  </a:moveTo>
                  <a:lnTo>
                    <a:pt x="28423" y="105863"/>
                  </a:lnTo>
                  <a:lnTo>
                    <a:pt x="46635" y="168507"/>
                  </a:lnTo>
                  <a:lnTo>
                    <a:pt x="51161" y="182516"/>
                  </a:lnTo>
                  <a:lnTo>
                    <a:pt x="22897" y="125247"/>
                  </a:lnTo>
                  <a:lnTo>
                    <a:pt x="834" y="63074"/>
                  </a:lnTo>
                  <a:lnTo>
                    <a:pt x="0" y="42071"/>
                  </a:lnTo>
                  <a:lnTo>
                    <a:pt x="1416" y="31557"/>
                  </a:lnTo>
                  <a:lnTo>
                    <a:pt x="12347" y="13635"/>
                  </a:lnTo>
                  <a:lnTo>
                    <a:pt x="20175" y="5580"/>
                  </a:lnTo>
                  <a:lnTo>
                    <a:pt x="30074" y="1381"/>
                  </a:lnTo>
                  <a:lnTo>
                    <a:pt x="779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546523" y="3516518"/>
              <a:ext cx="126863" cy="172167"/>
            </a:xfrm>
            <a:custGeom>
              <a:avLst/>
              <a:gdLst/>
              <a:ahLst/>
              <a:cxnLst/>
              <a:rect l="0" t="0" r="0" b="0"/>
              <a:pathLst>
                <a:path w="126863" h="172167">
                  <a:moveTo>
                    <a:pt x="64959" y="0"/>
                  </a:moveTo>
                  <a:lnTo>
                    <a:pt x="42602" y="0"/>
                  </a:lnTo>
                  <a:lnTo>
                    <a:pt x="25387" y="6239"/>
                  </a:lnTo>
                  <a:lnTo>
                    <a:pt x="17521" y="11178"/>
                  </a:lnTo>
                  <a:lnTo>
                    <a:pt x="5661" y="26025"/>
                  </a:lnTo>
                  <a:lnTo>
                    <a:pt x="860" y="34897"/>
                  </a:lnTo>
                  <a:lnTo>
                    <a:pt x="0" y="43152"/>
                  </a:lnTo>
                  <a:lnTo>
                    <a:pt x="5283" y="58563"/>
                  </a:lnTo>
                  <a:lnTo>
                    <a:pt x="18549" y="70092"/>
                  </a:lnTo>
                  <a:lnTo>
                    <a:pt x="76034" y="94440"/>
                  </a:lnTo>
                  <a:lnTo>
                    <a:pt x="117709" y="108732"/>
                  </a:lnTo>
                  <a:lnTo>
                    <a:pt x="123522" y="115771"/>
                  </a:lnTo>
                  <a:lnTo>
                    <a:pt x="126862" y="136072"/>
                  </a:lnTo>
                  <a:lnTo>
                    <a:pt x="123775" y="144527"/>
                  </a:lnTo>
                  <a:lnTo>
                    <a:pt x="110987" y="157041"/>
                  </a:lnTo>
                  <a:lnTo>
                    <a:pt x="84056" y="170663"/>
                  </a:lnTo>
                  <a:lnTo>
                    <a:pt x="60968" y="172166"/>
                  </a:lnTo>
                  <a:lnTo>
                    <a:pt x="178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906283" y="3200663"/>
              <a:ext cx="252587" cy="431669"/>
            </a:xfrm>
            <a:custGeom>
              <a:avLst/>
              <a:gdLst/>
              <a:ahLst/>
              <a:cxnLst/>
              <a:rect l="0" t="0" r="0" b="0"/>
              <a:pathLst>
                <a:path w="252587" h="431669">
                  <a:moveTo>
                    <a:pt x="10525" y="431668"/>
                  </a:moveTo>
                  <a:lnTo>
                    <a:pt x="2192" y="394190"/>
                  </a:lnTo>
                  <a:lnTo>
                    <a:pt x="430" y="331589"/>
                  </a:lnTo>
                  <a:lnTo>
                    <a:pt x="125" y="277753"/>
                  </a:lnTo>
                  <a:lnTo>
                    <a:pt x="34" y="219168"/>
                  </a:lnTo>
                  <a:lnTo>
                    <a:pt x="8" y="157355"/>
                  </a:lnTo>
                  <a:lnTo>
                    <a:pt x="0" y="105765"/>
                  </a:lnTo>
                  <a:lnTo>
                    <a:pt x="5587" y="66433"/>
                  </a:lnTo>
                  <a:lnTo>
                    <a:pt x="8403" y="61836"/>
                  </a:lnTo>
                  <a:lnTo>
                    <a:pt x="11450" y="62281"/>
                  </a:lnTo>
                  <a:lnTo>
                    <a:pt x="30335" y="93801"/>
                  </a:lnTo>
                  <a:lnTo>
                    <a:pt x="49360" y="151152"/>
                  </a:lnTo>
                  <a:lnTo>
                    <a:pt x="75618" y="209678"/>
                  </a:lnTo>
                  <a:lnTo>
                    <a:pt x="105997" y="269334"/>
                  </a:lnTo>
                  <a:lnTo>
                    <a:pt x="133499" y="323433"/>
                  </a:lnTo>
                  <a:lnTo>
                    <a:pt x="168697" y="375150"/>
                  </a:lnTo>
                  <a:lnTo>
                    <a:pt x="193221" y="407123"/>
                  </a:lnTo>
                  <a:lnTo>
                    <a:pt x="212216" y="419979"/>
                  </a:lnTo>
                  <a:lnTo>
                    <a:pt x="219855" y="419196"/>
                  </a:lnTo>
                  <a:lnTo>
                    <a:pt x="226118" y="413995"/>
                  </a:lnTo>
                  <a:lnTo>
                    <a:pt x="240520" y="384318"/>
                  </a:lnTo>
                  <a:lnTo>
                    <a:pt x="249077" y="342769"/>
                  </a:lnTo>
                  <a:lnTo>
                    <a:pt x="251613" y="293414"/>
                  </a:lnTo>
                  <a:lnTo>
                    <a:pt x="252364" y="238626"/>
                  </a:lnTo>
                  <a:lnTo>
                    <a:pt x="252586" y="177938"/>
                  </a:lnTo>
                  <a:lnTo>
                    <a:pt x="249533" y="121743"/>
                  </a:lnTo>
                  <a:lnTo>
                    <a:pt x="241219" y="72336"/>
                  </a:lnTo>
                  <a:lnTo>
                    <a:pt x="234467" y="30012"/>
                  </a:lnTo>
                  <a:lnTo>
                    <a:pt x="2316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190549" y="35691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453761" y="3217979"/>
              <a:ext cx="168457" cy="403825"/>
            </a:xfrm>
            <a:custGeom>
              <a:avLst/>
              <a:gdLst/>
              <a:ahLst/>
              <a:cxnLst/>
              <a:rect l="0" t="0" r="0" b="0"/>
              <a:pathLst>
                <a:path w="168457" h="403825">
                  <a:moveTo>
                    <a:pt x="0" y="403824"/>
                  </a:moveTo>
                  <a:lnTo>
                    <a:pt x="3120" y="349679"/>
                  </a:lnTo>
                  <a:lnTo>
                    <a:pt x="9066" y="289143"/>
                  </a:lnTo>
                  <a:lnTo>
                    <a:pt x="17475" y="234162"/>
                  </a:lnTo>
                  <a:lnTo>
                    <a:pt x="19996" y="179248"/>
                  </a:lnTo>
                  <a:lnTo>
                    <a:pt x="20743" y="119694"/>
                  </a:lnTo>
                  <a:lnTo>
                    <a:pt x="22134" y="65653"/>
                  </a:lnTo>
                  <a:lnTo>
                    <a:pt x="30605" y="21825"/>
                  </a:lnTo>
                  <a:lnTo>
                    <a:pt x="41288" y="1640"/>
                  </a:lnTo>
                  <a:lnTo>
                    <a:pt x="47413" y="0"/>
                  </a:lnTo>
                  <a:lnTo>
                    <a:pt x="53836" y="3587"/>
                  </a:lnTo>
                  <a:lnTo>
                    <a:pt x="66041" y="20050"/>
                  </a:lnTo>
                  <a:lnTo>
                    <a:pt x="87191" y="76584"/>
                  </a:lnTo>
                  <a:lnTo>
                    <a:pt x="105213" y="129970"/>
                  </a:lnTo>
                  <a:lnTo>
                    <a:pt x="112673" y="164755"/>
                  </a:lnTo>
                  <a:lnTo>
                    <a:pt x="123806" y="223859"/>
                  </a:lnTo>
                  <a:lnTo>
                    <a:pt x="140509" y="277352"/>
                  </a:lnTo>
                  <a:lnTo>
                    <a:pt x="154825" y="336346"/>
                  </a:lnTo>
                  <a:lnTo>
                    <a:pt x="160128" y="375252"/>
                  </a:lnTo>
                  <a:lnTo>
                    <a:pt x="168456" y="40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474819" y="3495461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654318" y="3442458"/>
              <a:ext cx="367984" cy="201298"/>
            </a:xfrm>
            <a:custGeom>
              <a:avLst/>
              <a:gdLst/>
              <a:ahLst/>
              <a:cxnLst/>
              <a:rect l="0" t="0" r="0" b="0"/>
              <a:pathLst>
                <a:path w="367984" h="201298">
                  <a:moveTo>
                    <a:pt x="10014" y="137231"/>
                  </a:moveTo>
                  <a:lnTo>
                    <a:pt x="4424" y="153998"/>
                  </a:lnTo>
                  <a:lnTo>
                    <a:pt x="4800" y="171589"/>
                  </a:lnTo>
                  <a:lnTo>
                    <a:pt x="6527" y="184087"/>
                  </a:lnTo>
                  <a:lnTo>
                    <a:pt x="5349" y="182506"/>
                  </a:lnTo>
                  <a:lnTo>
                    <a:pt x="3395" y="177943"/>
                  </a:lnTo>
                  <a:lnTo>
                    <a:pt x="0" y="115874"/>
                  </a:lnTo>
                  <a:lnTo>
                    <a:pt x="2054" y="89134"/>
                  </a:lnTo>
                  <a:lnTo>
                    <a:pt x="10765" y="65551"/>
                  </a:lnTo>
                  <a:lnTo>
                    <a:pt x="17534" y="60199"/>
                  </a:lnTo>
                  <a:lnTo>
                    <a:pt x="25556" y="58970"/>
                  </a:lnTo>
                  <a:lnTo>
                    <a:pt x="34413" y="60490"/>
                  </a:lnTo>
                  <a:lnTo>
                    <a:pt x="50494" y="74658"/>
                  </a:lnTo>
                  <a:lnTo>
                    <a:pt x="74292" y="116292"/>
                  </a:lnTo>
                  <a:lnTo>
                    <a:pt x="77432" y="118592"/>
                  </a:lnTo>
                  <a:lnTo>
                    <a:pt x="79526" y="115446"/>
                  </a:lnTo>
                  <a:lnTo>
                    <a:pt x="98122" y="52344"/>
                  </a:lnTo>
                  <a:lnTo>
                    <a:pt x="111174" y="37892"/>
                  </a:lnTo>
                  <a:lnTo>
                    <a:pt x="119568" y="32400"/>
                  </a:lnTo>
                  <a:lnTo>
                    <a:pt x="127503" y="31079"/>
                  </a:lnTo>
                  <a:lnTo>
                    <a:pt x="135134" y="32538"/>
                  </a:lnTo>
                  <a:lnTo>
                    <a:pt x="142560" y="35850"/>
                  </a:lnTo>
                  <a:lnTo>
                    <a:pt x="153931" y="48889"/>
                  </a:lnTo>
                  <a:lnTo>
                    <a:pt x="170763" y="91444"/>
                  </a:lnTo>
                  <a:lnTo>
                    <a:pt x="185353" y="143741"/>
                  </a:lnTo>
                  <a:lnTo>
                    <a:pt x="192447" y="167030"/>
                  </a:lnTo>
                  <a:lnTo>
                    <a:pt x="195977" y="171135"/>
                  </a:lnTo>
                  <a:lnTo>
                    <a:pt x="199500" y="170362"/>
                  </a:lnTo>
                  <a:lnTo>
                    <a:pt x="206534" y="160145"/>
                  </a:lnTo>
                  <a:lnTo>
                    <a:pt x="223701" y="128109"/>
                  </a:lnTo>
                  <a:lnTo>
                    <a:pt x="237177" y="114459"/>
                  </a:lnTo>
                  <a:lnTo>
                    <a:pt x="294816" y="87393"/>
                  </a:lnTo>
                  <a:lnTo>
                    <a:pt x="341406" y="55957"/>
                  </a:lnTo>
                  <a:lnTo>
                    <a:pt x="345586" y="47953"/>
                  </a:lnTo>
                  <a:lnTo>
                    <a:pt x="347110" y="29701"/>
                  </a:lnTo>
                  <a:lnTo>
                    <a:pt x="343539" y="21091"/>
                  </a:lnTo>
                  <a:lnTo>
                    <a:pt x="330213" y="5285"/>
                  </a:lnTo>
                  <a:lnTo>
                    <a:pt x="321745" y="1303"/>
                  </a:lnTo>
                  <a:lnTo>
                    <a:pt x="302979" y="0"/>
                  </a:lnTo>
                  <a:lnTo>
                    <a:pt x="286060" y="6439"/>
                  </a:lnTo>
                  <a:lnTo>
                    <a:pt x="278273" y="11432"/>
                  </a:lnTo>
                  <a:lnTo>
                    <a:pt x="256134" y="40815"/>
                  </a:lnTo>
                  <a:lnTo>
                    <a:pt x="240346" y="79157"/>
                  </a:lnTo>
                  <a:lnTo>
                    <a:pt x="234106" y="141270"/>
                  </a:lnTo>
                  <a:lnTo>
                    <a:pt x="237512" y="171002"/>
                  </a:lnTo>
                  <a:lnTo>
                    <a:pt x="242398" y="181971"/>
                  </a:lnTo>
                  <a:lnTo>
                    <a:pt x="257185" y="197280"/>
                  </a:lnTo>
                  <a:lnTo>
                    <a:pt x="267212" y="200660"/>
                  </a:lnTo>
                  <a:lnTo>
                    <a:pt x="290830" y="201297"/>
                  </a:lnTo>
                  <a:lnTo>
                    <a:pt x="310686" y="194560"/>
                  </a:lnTo>
                  <a:lnTo>
                    <a:pt x="342497" y="171172"/>
                  </a:lnTo>
                  <a:lnTo>
                    <a:pt x="367983" y="137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055874" y="3400704"/>
              <a:ext cx="50656" cy="170078"/>
            </a:xfrm>
            <a:custGeom>
              <a:avLst/>
              <a:gdLst/>
              <a:ahLst/>
              <a:cxnLst/>
              <a:rect l="0" t="0" r="0" b="0"/>
              <a:pathLst>
                <a:path w="50656" h="170078">
                  <a:moveTo>
                    <a:pt x="19069" y="105285"/>
                  </a:moveTo>
                  <a:lnTo>
                    <a:pt x="24658" y="167378"/>
                  </a:lnTo>
                  <a:lnTo>
                    <a:pt x="25135" y="170077"/>
                  </a:lnTo>
                  <a:lnTo>
                    <a:pt x="11350" y="117554"/>
                  </a:lnTo>
                  <a:lnTo>
                    <a:pt x="0" y="57811"/>
                  </a:lnTo>
                  <a:lnTo>
                    <a:pt x="5135" y="37002"/>
                  </a:lnTo>
                  <a:lnTo>
                    <a:pt x="9779" y="28178"/>
                  </a:lnTo>
                  <a:lnTo>
                    <a:pt x="24299" y="15253"/>
                  </a:lnTo>
                  <a:lnTo>
                    <a:pt x="506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212247" y="3453347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2" y="37477"/>
                  </a:lnTo>
                  <a:lnTo>
                    <a:pt x="0" y="88901"/>
                  </a:lnTo>
                  <a:lnTo>
                    <a:pt x="7957" y="143508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201285" y="3316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304343" y="3419792"/>
              <a:ext cx="86456" cy="170426"/>
            </a:xfrm>
            <a:custGeom>
              <a:avLst/>
              <a:gdLst/>
              <a:ahLst/>
              <a:cxnLst/>
              <a:rect l="0" t="0" r="0" b="0"/>
              <a:pathLst>
                <a:path w="86456" h="170426">
                  <a:moveTo>
                    <a:pt x="86455" y="33555"/>
                  </a:moveTo>
                  <a:lnTo>
                    <a:pt x="80866" y="16787"/>
                  </a:lnTo>
                  <a:lnTo>
                    <a:pt x="68763" y="5436"/>
                  </a:lnTo>
                  <a:lnTo>
                    <a:pt x="60622" y="770"/>
                  </a:lnTo>
                  <a:lnTo>
                    <a:pt x="52855" y="0"/>
                  </a:lnTo>
                  <a:lnTo>
                    <a:pt x="37986" y="5383"/>
                  </a:lnTo>
                  <a:lnTo>
                    <a:pt x="16461" y="27158"/>
                  </a:lnTo>
                  <a:lnTo>
                    <a:pt x="855" y="55836"/>
                  </a:lnTo>
                  <a:lnTo>
                    <a:pt x="0" y="97738"/>
                  </a:lnTo>
                  <a:lnTo>
                    <a:pt x="7156" y="136020"/>
                  </a:lnTo>
                  <a:lnTo>
                    <a:pt x="22275" y="164001"/>
                  </a:lnTo>
                  <a:lnTo>
                    <a:pt x="30800" y="168482"/>
                  </a:lnTo>
                  <a:lnTo>
                    <a:pt x="86455" y="170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434773" y="3445118"/>
              <a:ext cx="135011" cy="162592"/>
            </a:xfrm>
            <a:custGeom>
              <a:avLst/>
              <a:gdLst/>
              <a:ahLst/>
              <a:cxnLst/>
              <a:rect l="0" t="0" r="0" b="0"/>
              <a:pathLst>
                <a:path w="135011" h="162592">
                  <a:moveTo>
                    <a:pt x="92896" y="50343"/>
                  </a:moveTo>
                  <a:lnTo>
                    <a:pt x="83320" y="19061"/>
                  </a:lnTo>
                  <a:lnTo>
                    <a:pt x="72653" y="2904"/>
                  </a:lnTo>
                  <a:lnTo>
                    <a:pt x="65362" y="0"/>
                  </a:lnTo>
                  <a:lnTo>
                    <a:pt x="56993" y="403"/>
                  </a:lnTo>
                  <a:lnTo>
                    <a:pt x="47903" y="3012"/>
                  </a:lnTo>
                  <a:lnTo>
                    <a:pt x="31565" y="15269"/>
                  </a:lnTo>
                  <a:lnTo>
                    <a:pt x="23933" y="23450"/>
                  </a:lnTo>
                  <a:lnTo>
                    <a:pt x="15452" y="45020"/>
                  </a:lnTo>
                  <a:lnTo>
                    <a:pt x="2325" y="103454"/>
                  </a:lnTo>
                  <a:lnTo>
                    <a:pt x="0" y="129320"/>
                  </a:lnTo>
                  <a:lnTo>
                    <a:pt x="5205" y="150174"/>
                  </a:lnTo>
                  <a:lnTo>
                    <a:pt x="9869" y="159012"/>
                  </a:lnTo>
                  <a:lnTo>
                    <a:pt x="15318" y="162563"/>
                  </a:lnTo>
                  <a:lnTo>
                    <a:pt x="21290" y="162591"/>
                  </a:lnTo>
                  <a:lnTo>
                    <a:pt x="34165" y="156383"/>
                  </a:lnTo>
                  <a:lnTo>
                    <a:pt x="47685" y="145825"/>
                  </a:lnTo>
                  <a:lnTo>
                    <a:pt x="62862" y="121137"/>
                  </a:lnTo>
                  <a:lnTo>
                    <a:pt x="77300" y="80185"/>
                  </a:lnTo>
                  <a:lnTo>
                    <a:pt x="80866" y="51126"/>
                  </a:lnTo>
                  <a:lnTo>
                    <a:pt x="96963" y="114297"/>
                  </a:lnTo>
                  <a:lnTo>
                    <a:pt x="112687" y="139742"/>
                  </a:lnTo>
                  <a:lnTo>
                    <a:pt x="122360" y="148568"/>
                  </a:lnTo>
                  <a:lnTo>
                    <a:pt x="135010" y="155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875109" y="3221720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3292" y="44367"/>
                  </a:lnTo>
                  <a:lnTo>
                    <a:pt x="975" y="106602"/>
                  </a:lnTo>
                  <a:lnTo>
                    <a:pt x="433" y="153054"/>
                  </a:lnTo>
                  <a:lnTo>
                    <a:pt x="128" y="208476"/>
                  </a:lnTo>
                  <a:lnTo>
                    <a:pt x="25" y="271464"/>
                  </a:lnTo>
                  <a:lnTo>
                    <a:pt x="7" y="327659"/>
                  </a:lnTo>
                  <a:lnTo>
                    <a:pt x="1" y="39028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748767" y="339017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3" y="3119"/>
                  </a:lnTo>
                  <a:lnTo>
                    <a:pt x="106417" y="9065"/>
                  </a:lnTo>
                  <a:lnTo>
                    <a:pt x="5377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966109" y="3484932"/>
              <a:ext cx="137517" cy="150310"/>
            </a:xfrm>
            <a:custGeom>
              <a:avLst/>
              <a:gdLst/>
              <a:ahLst/>
              <a:cxnLst/>
              <a:rect l="0" t="0" r="0" b="0"/>
              <a:pathLst>
                <a:path w="137517" h="150310">
                  <a:moveTo>
                    <a:pt x="87985" y="0"/>
                  </a:moveTo>
                  <a:lnTo>
                    <a:pt x="65628" y="0"/>
                  </a:lnTo>
                  <a:lnTo>
                    <a:pt x="34957" y="11179"/>
                  </a:lnTo>
                  <a:lnTo>
                    <a:pt x="20353" y="26026"/>
                  </a:lnTo>
                  <a:lnTo>
                    <a:pt x="1446" y="64153"/>
                  </a:lnTo>
                  <a:lnTo>
                    <a:pt x="0" y="87784"/>
                  </a:lnTo>
                  <a:lnTo>
                    <a:pt x="4427" y="111545"/>
                  </a:lnTo>
                  <a:lnTo>
                    <a:pt x="14193" y="129904"/>
                  </a:lnTo>
                  <a:lnTo>
                    <a:pt x="29452" y="142743"/>
                  </a:lnTo>
                  <a:lnTo>
                    <a:pt x="38434" y="147805"/>
                  </a:lnTo>
                  <a:lnTo>
                    <a:pt x="64013" y="150309"/>
                  </a:lnTo>
                  <a:lnTo>
                    <a:pt x="79022" y="149339"/>
                  </a:lnTo>
                  <a:lnTo>
                    <a:pt x="101939" y="138903"/>
                  </a:lnTo>
                  <a:lnTo>
                    <a:pt x="118753" y="122566"/>
                  </a:lnTo>
                  <a:lnTo>
                    <a:pt x="130125" y="103607"/>
                  </a:lnTo>
                  <a:lnTo>
                    <a:pt x="137516" y="67613"/>
                  </a:lnTo>
                  <a:lnTo>
                    <a:pt x="135043" y="57944"/>
                  </a:lnTo>
                  <a:lnTo>
                    <a:pt x="129885" y="50328"/>
                  </a:lnTo>
                  <a:lnTo>
                    <a:pt x="122938" y="44080"/>
                  </a:lnTo>
                  <a:lnTo>
                    <a:pt x="105860" y="37139"/>
                  </a:lnTo>
                  <a:lnTo>
                    <a:pt x="77457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380476" y="3295419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3253" y="37478"/>
                  </a:lnTo>
                  <a:lnTo>
                    <a:pt x="14111" y="97656"/>
                  </a:lnTo>
                  <a:lnTo>
                    <a:pt x="11590" y="149038"/>
                  </a:lnTo>
                  <a:lnTo>
                    <a:pt x="7619" y="206388"/>
                  </a:lnTo>
                  <a:lnTo>
                    <a:pt x="1505" y="263037"/>
                  </a:lnTo>
                  <a:lnTo>
                    <a:pt x="297" y="31980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254135" y="3453347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4884" y="17958"/>
                  </a:lnTo>
                  <a:lnTo>
                    <a:pt x="106313" y="31666"/>
                  </a:lnTo>
                  <a:lnTo>
                    <a:pt x="43747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501230" y="3274362"/>
              <a:ext cx="289859" cy="374902"/>
            </a:xfrm>
            <a:custGeom>
              <a:avLst/>
              <a:gdLst/>
              <a:ahLst/>
              <a:cxnLst/>
              <a:rect l="0" t="0" r="0" b="0"/>
              <a:pathLst>
                <a:path w="289859" h="374902">
                  <a:moveTo>
                    <a:pt x="5590" y="0"/>
                  </a:moveTo>
                  <a:lnTo>
                    <a:pt x="0" y="16768"/>
                  </a:lnTo>
                  <a:lnTo>
                    <a:pt x="3272" y="73026"/>
                  </a:lnTo>
                  <a:lnTo>
                    <a:pt x="4559" y="114734"/>
                  </a:lnTo>
                  <a:lnTo>
                    <a:pt x="8251" y="160567"/>
                  </a:lnTo>
                  <a:lnTo>
                    <a:pt x="12621" y="207064"/>
                  </a:lnTo>
                  <a:lnTo>
                    <a:pt x="14563" y="251126"/>
                  </a:lnTo>
                  <a:lnTo>
                    <a:pt x="15657" y="309805"/>
                  </a:lnTo>
                  <a:lnTo>
                    <a:pt x="16980" y="316501"/>
                  </a:lnTo>
                  <a:lnTo>
                    <a:pt x="19033" y="315116"/>
                  </a:lnTo>
                  <a:lnTo>
                    <a:pt x="37431" y="253890"/>
                  </a:lnTo>
                  <a:lnTo>
                    <a:pt x="45478" y="233333"/>
                  </a:lnTo>
                  <a:lnTo>
                    <a:pt x="56852" y="216398"/>
                  </a:lnTo>
                  <a:lnTo>
                    <a:pt x="64331" y="213285"/>
                  </a:lnTo>
                  <a:lnTo>
                    <a:pt x="72827" y="213550"/>
                  </a:lnTo>
                  <a:lnTo>
                    <a:pt x="82000" y="216067"/>
                  </a:lnTo>
                  <a:lnTo>
                    <a:pt x="89284" y="221254"/>
                  </a:lnTo>
                  <a:lnTo>
                    <a:pt x="100499" y="236376"/>
                  </a:lnTo>
                  <a:lnTo>
                    <a:pt x="120961" y="296348"/>
                  </a:lnTo>
                  <a:lnTo>
                    <a:pt x="129764" y="351257"/>
                  </a:lnTo>
                  <a:lnTo>
                    <a:pt x="129317" y="357003"/>
                  </a:lnTo>
                  <a:lnTo>
                    <a:pt x="127848" y="357326"/>
                  </a:lnTo>
                  <a:lnTo>
                    <a:pt x="125699" y="354031"/>
                  </a:lnTo>
                  <a:lnTo>
                    <a:pt x="126432" y="341011"/>
                  </a:lnTo>
                  <a:lnTo>
                    <a:pt x="136434" y="304057"/>
                  </a:lnTo>
                  <a:lnTo>
                    <a:pt x="151853" y="278954"/>
                  </a:lnTo>
                  <a:lnTo>
                    <a:pt x="167691" y="267089"/>
                  </a:lnTo>
                  <a:lnTo>
                    <a:pt x="187599" y="259087"/>
                  </a:lnTo>
                  <a:lnTo>
                    <a:pt x="222775" y="252242"/>
                  </a:lnTo>
                  <a:lnTo>
                    <a:pt x="249055" y="236436"/>
                  </a:lnTo>
                  <a:lnTo>
                    <a:pt x="264315" y="223626"/>
                  </a:lnTo>
                  <a:lnTo>
                    <a:pt x="266981" y="215764"/>
                  </a:lnTo>
                  <a:lnTo>
                    <a:pt x="263703" y="197671"/>
                  </a:lnTo>
                  <a:lnTo>
                    <a:pt x="258383" y="190273"/>
                  </a:lnTo>
                  <a:lnTo>
                    <a:pt x="243115" y="178932"/>
                  </a:lnTo>
                  <a:lnTo>
                    <a:pt x="224630" y="176232"/>
                  </a:lnTo>
                  <a:lnTo>
                    <a:pt x="204716" y="180101"/>
                  </a:lnTo>
                  <a:lnTo>
                    <a:pt x="184167" y="189619"/>
                  </a:lnTo>
                  <a:lnTo>
                    <a:pt x="169575" y="211008"/>
                  </a:lnTo>
                  <a:lnTo>
                    <a:pt x="160360" y="240011"/>
                  </a:lnTo>
                  <a:lnTo>
                    <a:pt x="156342" y="286884"/>
                  </a:lnTo>
                  <a:lnTo>
                    <a:pt x="159548" y="312338"/>
                  </a:lnTo>
                  <a:lnTo>
                    <a:pt x="167992" y="332229"/>
                  </a:lnTo>
                  <a:lnTo>
                    <a:pt x="192477" y="364063"/>
                  </a:lnTo>
                  <a:lnTo>
                    <a:pt x="212262" y="372376"/>
                  </a:lnTo>
                  <a:lnTo>
                    <a:pt x="235484" y="374901"/>
                  </a:lnTo>
                  <a:lnTo>
                    <a:pt x="28985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955621" y="3450552"/>
              <a:ext cx="340837" cy="199832"/>
            </a:xfrm>
            <a:custGeom>
              <a:avLst/>
              <a:gdLst/>
              <a:ahLst/>
              <a:cxnLst/>
              <a:rect l="0" t="0" r="0" b="0"/>
              <a:pathLst>
                <a:path w="340837" h="199832">
                  <a:moveTo>
                    <a:pt x="3924" y="108080"/>
                  </a:moveTo>
                  <a:lnTo>
                    <a:pt x="57799" y="80568"/>
                  </a:lnTo>
                  <a:lnTo>
                    <a:pt x="118676" y="57826"/>
                  </a:lnTo>
                  <a:lnTo>
                    <a:pt x="135253" y="46360"/>
                  </a:lnTo>
                  <a:lnTo>
                    <a:pt x="139439" y="38857"/>
                  </a:lnTo>
                  <a:lnTo>
                    <a:pt x="140973" y="21162"/>
                  </a:lnTo>
                  <a:lnTo>
                    <a:pt x="137404" y="13870"/>
                  </a:lnTo>
                  <a:lnTo>
                    <a:pt x="124079" y="2648"/>
                  </a:lnTo>
                  <a:lnTo>
                    <a:pt x="103339" y="0"/>
                  </a:lnTo>
                  <a:lnTo>
                    <a:pt x="57486" y="7832"/>
                  </a:lnTo>
                  <a:lnTo>
                    <a:pt x="30843" y="22875"/>
                  </a:lnTo>
                  <a:lnTo>
                    <a:pt x="18617" y="38625"/>
                  </a:lnTo>
                  <a:lnTo>
                    <a:pt x="1237" y="77333"/>
                  </a:lnTo>
                  <a:lnTo>
                    <a:pt x="0" y="97924"/>
                  </a:lnTo>
                  <a:lnTo>
                    <a:pt x="8738" y="145328"/>
                  </a:lnTo>
                  <a:lnTo>
                    <a:pt x="23938" y="174748"/>
                  </a:lnTo>
                  <a:lnTo>
                    <a:pt x="39725" y="187623"/>
                  </a:lnTo>
                  <a:lnTo>
                    <a:pt x="48849" y="192694"/>
                  </a:lnTo>
                  <a:lnTo>
                    <a:pt x="89635" y="199831"/>
                  </a:lnTo>
                  <a:lnTo>
                    <a:pt x="112597" y="195261"/>
                  </a:lnTo>
                  <a:lnTo>
                    <a:pt x="172677" y="168391"/>
                  </a:lnTo>
                  <a:lnTo>
                    <a:pt x="235577" y="128886"/>
                  </a:lnTo>
                  <a:lnTo>
                    <a:pt x="272081" y="101011"/>
                  </a:lnTo>
                  <a:lnTo>
                    <a:pt x="289009" y="74400"/>
                  </a:lnTo>
                  <a:lnTo>
                    <a:pt x="291285" y="54506"/>
                  </a:lnTo>
                  <a:lnTo>
                    <a:pt x="287228" y="35136"/>
                  </a:lnTo>
                  <a:lnTo>
                    <a:pt x="277626" y="18729"/>
                  </a:lnTo>
                  <a:lnTo>
                    <a:pt x="270620" y="14587"/>
                  </a:lnTo>
                  <a:lnTo>
                    <a:pt x="253477" y="13105"/>
                  </a:lnTo>
                  <a:lnTo>
                    <a:pt x="237278" y="19465"/>
                  </a:lnTo>
                  <a:lnTo>
                    <a:pt x="229684" y="24437"/>
                  </a:lnTo>
                  <a:lnTo>
                    <a:pt x="207816" y="53791"/>
                  </a:lnTo>
                  <a:lnTo>
                    <a:pt x="192108" y="86535"/>
                  </a:lnTo>
                  <a:lnTo>
                    <a:pt x="184725" y="137446"/>
                  </a:lnTo>
                  <a:lnTo>
                    <a:pt x="183716" y="164805"/>
                  </a:lnTo>
                  <a:lnTo>
                    <a:pt x="186956" y="175142"/>
                  </a:lnTo>
                  <a:lnTo>
                    <a:pt x="192625" y="183204"/>
                  </a:lnTo>
                  <a:lnTo>
                    <a:pt x="199915" y="189748"/>
                  </a:lnTo>
                  <a:lnTo>
                    <a:pt x="207114" y="191771"/>
                  </a:lnTo>
                  <a:lnTo>
                    <a:pt x="214253" y="190780"/>
                  </a:lnTo>
                  <a:lnTo>
                    <a:pt x="221352" y="187780"/>
                  </a:lnTo>
                  <a:lnTo>
                    <a:pt x="242522" y="166789"/>
                  </a:lnTo>
                  <a:lnTo>
                    <a:pt x="258024" y="132754"/>
                  </a:lnTo>
                  <a:lnTo>
                    <a:pt x="259967" y="109688"/>
                  </a:lnTo>
                  <a:lnTo>
                    <a:pt x="259270" y="94756"/>
                  </a:lnTo>
                  <a:lnTo>
                    <a:pt x="260723" y="95688"/>
                  </a:lnTo>
                  <a:lnTo>
                    <a:pt x="262861" y="99818"/>
                  </a:lnTo>
                  <a:lnTo>
                    <a:pt x="272349" y="160382"/>
                  </a:lnTo>
                  <a:lnTo>
                    <a:pt x="287268" y="186618"/>
                  </a:lnTo>
                  <a:lnTo>
                    <a:pt x="294596" y="190854"/>
                  </a:lnTo>
                  <a:lnTo>
                    <a:pt x="340836" y="192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306658" y="3463875"/>
              <a:ext cx="106329" cy="178986"/>
            </a:xfrm>
            <a:custGeom>
              <a:avLst/>
              <a:gdLst/>
              <a:ahLst/>
              <a:cxnLst/>
              <a:rect l="0" t="0" r="0" b="0"/>
              <a:pathLst>
                <a:path w="106329" h="178986">
                  <a:moveTo>
                    <a:pt x="74026" y="0"/>
                  </a:moveTo>
                  <a:lnTo>
                    <a:pt x="30064" y="20244"/>
                  </a:lnTo>
                  <a:lnTo>
                    <a:pt x="5367" y="39404"/>
                  </a:lnTo>
                  <a:lnTo>
                    <a:pt x="1348" y="47326"/>
                  </a:lnTo>
                  <a:lnTo>
                    <a:pt x="0" y="65488"/>
                  </a:lnTo>
                  <a:lnTo>
                    <a:pt x="5958" y="72904"/>
                  </a:lnTo>
                  <a:lnTo>
                    <a:pt x="62390" y="97237"/>
                  </a:lnTo>
                  <a:lnTo>
                    <a:pt x="89165" y="114079"/>
                  </a:lnTo>
                  <a:lnTo>
                    <a:pt x="101421" y="130251"/>
                  </a:lnTo>
                  <a:lnTo>
                    <a:pt x="106328" y="139476"/>
                  </a:lnTo>
                  <a:lnTo>
                    <a:pt x="104919" y="146797"/>
                  </a:lnTo>
                  <a:lnTo>
                    <a:pt x="99301" y="152847"/>
                  </a:lnTo>
                  <a:lnTo>
                    <a:pt x="62251" y="170962"/>
                  </a:lnTo>
                  <a:lnTo>
                    <a:pt x="1085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559669" y="333753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2724" y="52051"/>
                  </a:lnTo>
                  <a:lnTo>
                    <a:pt x="8059" y="111349"/>
                  </a:lnTo>
                  <a:lnTo>
                    <a:pt x="2389" y="171423"/>
                  </a:lnTo>
                  <a:lnTo>
                    <a:pt x="708" y="225097"/>
                  </a:lnTo>
                  <a:lnTo>
                    <a:pt x="210" y="279215"/>
                  </a:lnTo>
                  <a:lnTo>
                    <a:pt x="62" y="32176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475440" y="3411233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52642"/>
                  </a:moveTo>
                  <a:lnTo>
                    <a:pt x="141424" y="32399"/>
                  </a:lnTo>
                  <a:lnTo>
                    <a:pt x="94487" y="16062"/>
                  </a:lnTo>
                  <a:lnTo>
                    <a:pt x="41368" y="85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536953" y="4584506"/>
            <a:ext cx="2547897" cy="648158"/>
            <a:chOff x="536953" y="4584506"/>
            <a:chExt cx="2547897" cy="648158"/>
          </a:xfrm>
        </p:grpSpPr>
        <p:sp>
          <p:nvSpPr>
            <p:cNvPr id="178" name="Freeform 177"/>
            <p:cNvSpPr/>
            <p:nvPr/>
          </p:nvSpPr>
          <p:spPr>
            <a:xfrm>
              <a:off x="580694" y="4660961"/>
              <a:ext cx="251058" cy="468325"/>
            </a:xfrm>
            <a:custGeom>
              <a:avLst/>
              <a:gdLst/>
              <a:ahLst/>
              <a:cxnLst/>
              <a:rect l="0" t="0" r="0" b="0"/>
              <a:pathLst>
                <a:path w="251058" h="468325">
                  <a:moveTo>
                    <a:pt x="166829" y="87391"/>
                  </a:moveTo>
                  <a:lnTo>
                    <a:pt x="129381" y="26518"/>
                  </a:lnTo>
                  <a:lnTo>
                    <a:pt x="111581" y="12373"/>
                  </a:lnTo>
                  <a:lnTo>
                    <a:pt x="91971" y="2187"/>
                  </a:lnTo>
                  <a:lnTo>
                    <a:pt x="71558" y="0"/>
                  </a:lnTo>
                  <a:lnTo>
                    <a:pt x="61201" y="1054"/>
                  </a:lnTo>
                  <a:lnTo>
                    <a:pt x="43454" y="11584"/>
                  </a:lnTo>
                  <a:lnTo>
                    <a:pt x="28937" y="27963"/>
                  </a:lnTo>
                  <a:lnTo>
                    <a:pt x="10086" y="70193"/>
                  </a:lnTo>
                  <a:lnTo>
                    <a:pt x="687" y="123248"/>
                  </a:lnTo>
                  <a:lnTo>
                    <a:pt x="0" y="178789"/>
                  </a:lnTo>
                  <a:lnTo>
                    <a:pt x="9916" y="234820"/>
                  </a:lnTo>
                  <a:lnTo>
                    <a:pt x="26582" y="297748"/>
                  </a:lnTo>
                  <a:lnTo>
                    <a:pt x="49603" y="359486"/>
                  </a:lnTo>
                  <a:lnTo>
                    <a:pt x="82877" y="418771"/>
                  </a:lnTo>
                  <a:lnTo>
                    <a:pt x="110731" y="451286"/>
                  </a:lnTo>
                  <a:lnTo>
                    <a:pt x="137339" y="467523"/>
                  </a:lnTo>
                  <a:lnTo>
                    <a:pt x="145999" y="468324"/>
                  </a:lnTo>
                  <a:lnTo>
                    <a:pt x="161861" y="462975"/>
                  </a:lnTo>
                  <a:lnTo>
                    <a:pt x="183944" y="446810"/>
                  </a:lnTo>
                  <a:lnTo>
                    <a:pt x="199716" y="421613"/>
                  </a:lnTo>
                  <a:lnTo>
                    <a:pt x="214356" y="373252"/>
                  </a:lnTo>
                  <a:lnTo>
                    <a:pt x="217198" y="346241"/>
                  </a:lnTo>
                  <a:lnTo>
                    <a:pt x="212222" y="321759"/>
                  </a:lnTo>
                  <a:lnTo>
                    <a:pt x="196266" y="291364"/>
                  </a:lnTo>
                  <a:lnTo>
                    <a:pt x="182252" y="276312"/>
                  </a:lnTo>
                  <a:lnTo>
                    <a:pt x="164325" y="265722"/>
                  </a:lnTo>
                  <a:lnTo>
                    <a:pt x="161650" y="260091"/>
                  </a:lnTo>
                  <a:lnTo>
                    <a:pt x="163376" y="253997"/>
                  </a:lnTo>
                  <a:lnTo>
                    <a:pt x="168037" y="247595"/>
                  </a:lnTo>
                  <a:lnTo>
                    <a:pt x="182573" y="237361"/>
                  </a:lnTo>
                  <a:lnTo>
                    <a:pt x="234747" y="217078"/>
                  </a:lnTo>
                  <a:lnTo>
                    <a:pt x="251057" y="213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26507" y="4843109"/>
              <a:ext cx="105286" cy="185550"/>
            </a:xfrm>
            <a:custGeom>
              <a:avLst/>
              <a:gdLst/>
              <a:ahLst/>
              <a:cxnLst/>
              <a:rect l="0" t="0" r="0" b="0"/>
              <a:pathLst>
                <a:path w="105286" h="185550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2340" y="161775"/>
                  </a:lnTo>
                  <a:lnTo>
                    <a:pt x="11179" y="181474"/>
                  </a:lnTo>
                  <a:lnTo>
                    <a:pt x="17981" y="185323"/>
                  </a:lnTo>
                  <a:lnTo>
                    <a:pt x="26025" y="185549"/>
                  </a:lnTo>
                  <a:lnTo>
                    <a:pt x="43153" y="179562"/>
                  </a:lnTo>
                  <a:lnTo>
                    <a:pt x="65949" y="161868"/>
                  </a:lnTo>
                  <a:lnTo>
                    <a:pt x="86351" y="134918"/>
                  </a:lnTo>
                  <a:lnTo>
                    <a:pt x="99155" y="103537"/>
                  </a:lnTo>
                  <a:lnTo>
                    <a:pt x="104074" y="51603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105492" y="4632538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1170" y="49263"/>
                  </a:lnTo>
                  <a:lnTo>
                    <a:pt x="8405" y="100514"/>
                  </a:lnTo>
                  <a:lnTo>
                    <a:pt x="16788" y="157294"/>
                  </a:lnTo>
                  <a:lnTo>
                    <a:pt x="19792" y="207133"/>
                  </a:lnTo>
                  <a:lnTo>
                    <a:pt x="21852" y="265314"/>
                  </a:lnTo>
                  <a:lnTo>
                    <a:pt x="27012" y="324667"/>
                  </a:lnTo>
                  <a:lnTo>
                    <a:pt x="25699" y="381590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253494" y="4695709"/>
              <a:ext cx="83626" cy="336913"/>
            </a:xfrm>
            <a:custGeom>
              <a:avLst/>
              <a:gdLst/>
              <a:ahLst/>
              <a:cxnLst/>
              <a:rect l="0" t="0" r="0" b="0"/>
              <a:pathLst>
                <a:path w="83626" h="336913">
                  <a:moveTo>
                    <a:pt x="41511" y="336912"/>
                  </a:moveTo>
                  <a:lnTo>
                    <a:pt x="33178" y="287982"/>
                  </a:lnTo>
                  <a:lnTo>
                    <a:pt x="25827" y="234440"/>
                  </a:lnTo>
                  <a:lnTo>
                    <a:pt x="9709" y="179356"/>
                  </a:lnTo>
                  <a:lnTo>
                    <a:pt x="2452" y="144390"/>
                  </a:lnTo>
                  <a:lnTo>
                    <a:pt x="0" y="90653"/>
                  </a:lnTo>
                  <a:lnTo>
                    <a:pt x="1856" y="37318"/>
                  </a:lnTo>
                  <a:lnTo>
                    <a:pt x="10628" y="18146"/>
                  </a:lnTo>
                  <a:lnTo>
                    <a:pt x="18583" y="12097"/>
                  </a:lnTo>
                  <a:lnTo>
                    <a:pt x="49795" y="3585"/>
                  </a:lnTo>
                  <a:lnTo>
                    <a:pt x="836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221305" y="4895751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193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561086" y="4895751"/>
              <a:ext cx="126730" cy="157982"/>
            </a:xfrm>
            <a:custGeom>
              <a:avLst/>
              <a:gdLst/>
              <a:ahLst/>
              <a:cxnLst/>
              <a:rect l="0" t="0" r="0" b="0"/>
              <a:pathLst>
                <a:path w="126730" h="157982">
                  <a:moveTo>
                    <a:pt x="102416" y="0"/>
                  </a:moveTo>
                  <a:lnTo>
                    <a:pt x="80059" y="0"/>
                  </a:lnTo>
                  <a:lnTo>
                    <a:pt x="49388" y="11178"/>
                  </a:lnTo>
                  <a:lnTo>
                    <a:pt x="23663" y="29309"/>
                  </a:lnTo>
                  <a:lnTo>
                    <a:pt x="6812" y="55087"/>
                  </a:lnTo>
                  <a:lnTo>
                    <a:pt x="0" y="90541"/>
                  </a:lnTo>
                  <a:lnTo>
                    <a:pt x="4645" y="113940"/>
                  </a:lnTo>
                  <a:lnTo>
                    <a:pt x="20414" y="143724"/>
                  </a:lnTo>
                  <a:lnTo>
                    <a:pt x="26691" y="151968"/>
                  </a:lnTo>
                  <a:lnTo>
                    <a:pt x="35555" y="156294"/>
                  </a:lnTo>
                  <a:lnTo>
                    <a:pt x="57882" y="157981"/>
                  </a:lnTo>
                  <a:lnTo>
                    <a:pt x="77164" y="151713"/>
                  </a:lnTo>
                  <a:lnTo>
                    <a:pt x="108607" y="128624"/>
                  </a:lnTo>
                  <a:lnTo>
                    <a:pt x="124658" y="102841"/>
                  </a:lnTo>
                  <a:lnTo>
                    <a:pt x="126729" y="83142"/>
                  </a:lnTo>
                  <a:lnTo>
                    <a:pt x="122732" y="26546"/>
                  </a:lnTo>
                  <a:lnTo>
                    <a:pt x="1129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708730" y="4619207"/>
              <a:ext cx="112701" cy="381830"/>
            </a:xfrm>
            <a:custGeom>
              <a:avLst/>
              <a:gdLst/>
              <a:ahLst/>
              <a:cxnLst/>
              <a:rect l="0" t="0" r="0" b="0"/>
              <a:pathLst>
                <a:path w="112701" h="381830">
                  <a:moveTo>
                    <a:pt x="60057" y="381829"/>
                  </a:moveTo>
                  <a:lnTo>
                    <a:pt x="51724" y="344351"/>
                  </a:lnTo>
                  <a:lnTo>
                    <a:pt x="44373" y="292928"/>
                  </a:lnTo>
                  <a:lnTo>
                    <a:pt x="28255" y="235201"/>
                  </a:lnTo>
                  <a:lnTo>
                    <a:pt x="10896" y="172314"/>
                  </a:lnTo>
                  <a:lnTo>
                    <a:pt x="0" y="110029"/>
                  </a:lnTo>
                  <a:lnTo>
                    <a:pt x="3090" y="52319"/>
                  </a:lnTo>
                  <a:lnTo>
                    <a:pt x="11732" y="30270"/>
                  </a:lnTo>
                  <a:lnTo>
                    <a:pt x="17312" y="21114"/>
                  </a:lnTo>
                  <a:lnTo>
                    <a:pt x="32870" y="7822"/>
                  </a:lnTo>
                  <a:lnTo>
                    <a:pt x="41933" y="2639"/>
                  </a:lnTo>
                  <a:lnTo>
                    <a:pt x="64480" y="0"/>
                  </a:lnTo>
                  <a:lnTo>
                    <a:pt x="112700" y="28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663502" y="485363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9065"/>
                  </a:lnTo>
                  <a:lnTo>
                    <a:pt x="2152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084642" y="4584506"/>
              <a:ext cx="400084" cy="416531"/>
            </a:xfrm>
            <a:custGeom>
              <a:avLst/>
              <a:gdLst/>
              <a:ahLst/>
              <a:cxnLst/>
              <a:rect l="0" t="0" r="0" b="0"/>
              <a:pathLst>
                <a:path w="400084" h="416531">
                  <a:moveTo>
                    <a:pt x="0" y="416530"/>
                  </a:moveTo>
                  <a:lnTo>
                    <a:pt x="3120" y="373838"/>
                  </a:lnTo>
                  <a:lnTo>
                    <a:pt x="17958" y="312122"/>
                  </a:lnTo>
                  <a:lnTo>
                    <a:pt x="31667" y="253100"/>
                  </a:lnTo>
                  <a:lnTo>
                    <a:pt x="40050" y="195774"/>
                  </a:lnTo>
                  <a:lnTo>
                    <a:pt x="41503" y="145360"/>
                  </a:lnTo>
                  <a:lnTo>
                    <a:pt x="41933" y="98967"/>
                  </a:lnTo>
                  <a:lnTo>
                    <a:pt x="45503" y="91348"/>
                  </a:lnTo>
                  <a:lnTo>
                    <a:pt x="51392" y="88608"/>
                  </a:lnTo>
                  <a:lnTo>
                    <a:pt x="58828" y="89121"/>
                  </a:lnTo>
                  <a:lnTo>
                    <a:pt x="64955" y="92972"/>
                  </a:lnTo>
                  <a:lnTo>
                    <a:pt x="74882" y="106610"/>
                  </a:lnTo>
                  <a:lnTo>
                    <a:pt x="103651" y="164367"/>
                  </a:lnTo>
                  <a:lnTo>
                    <a:pt x="111215" y="170043"/>
                  </a:lnTo>
                  <a:lnTo>
                    <a:pt x="119767" y="172656"/>
                  </a:lnTo>
                  <a:lnTo>
                    <a:pt x="128977" y="173229"/>
                  </a:lnTo>
                  <a:lnTo>
                    <a:pt x="137458" y="170101"/>
                  </a:lnTo>
                  <a:lnTo>
                    <a:pt x="153119" y="157268"/>
                  </a:lnTo>
                  <a:lnTo>
                    <a:pt x="169501" y="124722"/>
                  </a:lnTo>
                  <a:lnTo>
                    <a:pt x="185517" y="71803"/>
                  </a:lnTo>
                  <a:lnTo>
                    <a:pt x="196826" y="16290"/>
                  </a:lnTo>
                  <a:lnTo>
                    <a:pt x="197898" y="2305"/>
                  </a:lnTo>
                  <a:lnTo>
                    <a:pt x="198612" y="0"/>
                  </a:lnTo>
                  <a:lnTo>
                    <a:pt x="199853" y="59125"/>
                  </a:lnTo>
                  <a:lnTo>
                    <a:pt x="199986" y="114490"/>
                  </a:lnTo>
                  <a:lnTo>
                    <a:pt x="200017" y="157898"/>
                  </a:lnTo>
                  <a:lnTo>
                    <a:pt x="203154" y="215896"/>
                  </a:lnTo>
                  <a:lnTo>
                    <a:pt x="209105" y="278113"/>
                  </a:lnTo>
                  <a:lnTo>
                    <a:pt x="215725" y="318195"/>
                  </a:lnTo>
                  <a:lnTo>
                    <a:pt x="219856" y="324068"/>
                  </a:lnTo>
                  <a:lnTo>
                    <a:pt x="224949" y="325642"/>
                  </a:lnTo>
                  <a:lnTo>
                    <a:pt x="230685" y="324353"/>
                  </a:lnTo>
                  <a:lnTo>
                    <a:pt x="292703" y="287545"/>
                  </a:lnTo>
                  <a:lnTo>
                    <a:pt x="310244" y="276145"/>
                  </a:lnTo>
                  <a:lnTo>
                    <a:pt x="344088" y="260811"/>
                  </a:lnTo>
                  <a:lnTo>
                    <a:pt x="361938" y="244376"/>
                  </a:lnTo>
                  <a:lnTo>
                    <a:pt x="379552" y="215393"/>
                  </a:lnTo>
                  <a:lnTo>
                    <a:pt x="381989" y="191825"/>
                  </a:lnTo>
                  <a:lnTo>
                    <a:pt x="381002" y="178989"/>
                  </a:lnTo>
                  <a:lnTo>
                    <a:pt x="376833" y="169262"/>
                  </a:lnTo>
                  <a:lnTo>
                    <a:pt x="362844" y="155335"/>
                  </a:lnTo>
                  <a:lnTo>
                    <a:pt x="354200" y="152323"/>
                  </a:lnTo>
                  <a:lnTo>
                    <a:pt x="335237" y="152095"/>
                  </a:lnTo>
                  <a:lnTo>
                    <a:pt x="318230" y="159013"/>
                  </a:lnTo>
                  <a:lnTo>
                    <a:pt x="310419" y="164134"/>
                  </a:lnTo>
                  <a:lnTo>
                    <a:pt x="298621" y="179182"/>
                  </a:lnTo>
                  <a:lnTo>
                    <a:pt x="281515" y="217438"/>
                  </a:lnTo>
                  <a:lnTo>
                    <a:pt x="275277" y="274431"/>
                  </a:lnTo>
                  <a:lnTo>
                    <a:pt x="276536" y="315415"/>
                  </a:lnTo>
                  <a:lnTo>
                    <a:pt x="285122" y="334935"/>
                  </a:lnTo>
                  <a:lnTo>
                    <a:pt x="308699" y="359079"/>
                  </a:lnTo>
                  <a:lnTo>
                    <a:pt x="318103" y="363021"/>
                  </a:lnTo>
                  <a:lnTo>
                    <a:pt x="337911" y="364283"/>
                  </a:lnTo>
                  <a:lnTo>
                    <a:pt x="400083" y="342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537367" y="4727295"/>
              <a:ext cx="115815" cy="189514"/>
            </a:xfrm>
            <a:custGeom>
              <a:avLst/>
              <a:gdLst/>
              <a:ahLst/>
              <a:cxnLst/>
              <a:rect l="0" t="0" r="0" b="0"/>
              <a:pathLst>
                <a:path w="115815" h="189514">
                  <a:moveTo>
                    <a:pt x="115814" y="0"/>
                  </a:moveTo>
                  <a:lnTo>
                    <a:pt x="81067" y="37087"/>
                  </a:lnTo>
                  <a:lnTo>
                    <a:pt x="48086" y="96409"/>
                  </a:lnTo>
                  <a:lnTo>
                    <a:pt x="19490" y="15652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526839" y="4769409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0" y="0"/>
                  </a:moveTo>
                  <a:lnTo>
                    <a:pt x="42662" y="54115"/>
                  </a:lnTo>
                  <a:lnTo>
                    <a:pt x="75943" y="115943"/>
                  </a:lnTo>
                  <a:lnTo>
                    <a:pt x="11581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726880" y="479046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684766" y="46746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796590" y="4777968"/>
              <a:ext cx="119804" cy="170037"/>
            </a:xfrm>
            <a:custGeom>
              <a:avLst/>
              <a:gdLst/>
              <a:ahLst/>
              <a:cxnLst/>
              <a:rect l="0" t="0" r="0" b="0"/>
              <a:pathLst>
                <a:path w="119804" h="170037">
                  <a:moveTo>
                    <a:pt x="77689" y="33555"/>
                  </a:moveTo>
                  <a:lnTo>
                    <a:pt x="72100" y="16787"/>
                  </a:lnTo>
                  <a:lnTo>
                    <a:pt x="59997" y="5436"/>
                  </a:lnTo>
                  <a:lnTo>
                    <a:pt x="51857" y="771"/>
                  </a:lnTo>
                  <a:lnTo>
                    <a:pt x="44090" y="0"/>
                  </a:lnTo>
                  <a:lnTo>
                    <a:pt x="29221" y="5384"/>
                  </a:lnTo>
                  <a:lnTo>
                    <a:pt x="17933" y="18695"/>
                  </a:lnTo>
                  <a:lnTo>
                    <a:pt x="1155" y="55836"/>
                  </a:lnTo>
                  <a:lnTo>
                    <a:pt x="0" y="79333"/>
                  </a:lnTo>
                  <a:lnTo>
                    <a:pt x="8791" y="132545"/>
                  </a:lnTo>
                  <a:lnTo>
                    <a:pt x="21331" y="153980"/>
                  </a:lnTo>
                  <a:lnTo>
                    <a:pt x="29589" y="162971"/>
                  </a:lnTo>
                  <a:lnTo>
                    <a:pt x="39773" y="167796"/>
                  </a:lnTo>
                  <a:lnTo>
                    <a:pt x="63567" y="170036"/>
                  </a:lnTo>
                  <a:lnTo>
                    <a:pt x="97682" y="164721"/>
                  </a:lnTo>
                  <a:lnTo>
                    <a:pt x="109971" y="158922"/>
                  </a:lnTo>
                  <a:lnTo>
                    <a:pt x="119803" y="149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918684" y="4756108"/>
              <a:ext cx="164738" cy="208532"/>
            </a:xfrm>
            <a:custGeom>
              <a:avLst/>
              <a:gdLst/>
              <a:ahLst/>
              <a:cxnLst/>
              <a:rect l="0" t="0" r="0" b="0"/>
              <a:pathLst>
                <a:path w="164738" h="208532">
                  <a:moveTo>
                    <a:pt x="92466" y="13301"/>
                  </a:moveTo>
                  <a:lnTo>
                    <a:pt x="81287" y="2122"/>
                  </a:lnTo>
                  <a:lnTo>
                    <a:pt x="74485" y="0"/>
                  </a:lnTo>
                  <a:lnTo>
                    <a:pt x="57568" y="760"/>
                  </a:lnTo>
                  <a:lnTo>
                    <a:pt x="41471" y="8117"/>
                  </a:lnTo>
                  <a:lnTo>
                    <a:pt x="33903" y="13355"/>
                  </a:lnTo>
                  <a:lnTo>
                    <a:pt x="22374" y="28533"/>
                  </a:lnTo>
                  <a:lnTo>
                    <a:pt x="5441" y="66872"/>
                  </a:lnTo>
                  <a:lnTo>
                    <a:pt x="0" y="103394"/>
                  </a:lnTo>
                  <a:lnTo>
                    <a:pt x="4967" y="127042"/>
                  </a:lnTo>
                  <a:lnTo>
                    <a:pt x="27694" y="180314"/>
                  </a:lnTo>
                  <a:lnTo>
                    <a:pt x="43791" y="197104"/>
                  </a:lnTo>
                  <a:lnTo>
                    <a:pt x="65764" y="206125"/>
                  </a:lnTo>
                  <a:lnTo>
                    <a:pt x="78174" y="208531"/>
                  </a:lnTo>
                  <a:lnTo>
                    <a:pt x="98202" y="204965"/>
                  </a:lnTo>
                  <a:lnTo>
                    <a:pt x="135713" y="183612"/>
                  </a:lnTo>
                  <a:lnTo>
                    <a:pt x="149901" y="167373"/>
                  </a:lnTo>
                  <a:lnTo>
                    <a:pt x="158937" y="147288"/>
                  </a:lnTo>
                  <a:lnTo>
                    <a:pt x="164737" y="96266"/>
                  </a:lnTo>
                  <a:lnTo>
                    <a:pt x="163191" y="70062"/>
                  </a:lnTo>
                  <a:lnTo>
                    <a:pt x="150336" y="37918"/>
                  </a:lnTo>
                  <a:lnTo>
                    <a:pt x="134580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36953" y="5001036"/>
              <a:ext cx="2547897" cy="231628"/>
            </a:xfrm>
            <a:custGeom>
              <a:avLst/>
              <a:gdLst/>
              <a:ahLst/>
              <a:cxnLst/>
              <a:rect l="0" t="0" r="0" b="0"/>
              <a:pathLst>
                <a:path w="2547897" h="231628">
                  <a:moveTo>
                    <a:pt x="2547896" y="0"/>
                  </a:moveTo>
                  <a:lnTo>
                    <a:pt x="2510418" y="8333"/>
                  </a:lnTo>
                  <a:lnTo>
                    <a:pt x="2458995" y="10095"/>
                  </a:lnTo>
                  <a:lnTo>
                    <a:pt x="2396541" y="11613"/>
                  </a:lnTo>
                  <a:lnTo>
                    <a:pt x="2337931" y="21964"/>
                  </a:lnTo>
                  <a:lnTo>
                    <a:pt x="2281294" y="29685"/>
                  </a:lnTo>
                  <a:lnTo>
                    <a:pt x="2231112" y="39616"/>
                  </a:lnTo>
                  <a:lnTo>
                    <a:pt x="2184063" y="48263"/>
                  </a:lnTo>
                  <a:lnTo>
                    <a:pt x="2122002" y="54897"/>
                  </a:lnTo>
                  <a:lnTo>
                    <a:pt x="2069665" y="67126"/>
                  </a:lnTo>
                  <a:lnTo>
                    <a:pt x="2007031" y="79637"/>
                  </a:lnTo>
                  <a:lnTo>
                    <a:pt x="1951505" y="86441"/>
                  </a:lnTo>
                  <a:lnTo>
                    <a:pt x="1900806" y="93114"/>
                  </a:lnTo>
                  <a:lnTo>
                    <a:pt x="1845731" y="101668"/>
                  </a:lnTo>
                  <a:lnTo>
                    <a:pt x="1789792" y="104570"/>
                  </a:lnTo>
                  <a:lnTo>
                    <a:pt x="1733682" y="110733"/>
                  </a:lnTo>
                  <a:lnTo>
                    <a:pt x="1671835" y="123477"/>
                  </a:lnTo>
                  <a:lnTo>
                    <a:pt x="1611856" y="125776"/>
                  </a:lnTo>
                  <a:lnTo>
                    <a:pt x="1552089" y="133466"/>
                  </a:lnTo>
                  <a:lnTo>
                    <a:pt x="1498342" y="139318"/>
                  </a:lnTo>
                  <a:lnTo>
                    <a:pt x="1442405" y="145802"/>
                  </a:lnTo>
                  <a:lnTo>
                    <a:pt x="1383436" y="147083"/>
                  </a:lnTo>
                  <a:lnTo>
                    <a:pt x="1326728" y="150456"/>
                  </a:lnTo>
                  <a:lnTo>
                    <a:pt x="1270466" y="156451"/>
                  </a:lnTo>
                  <a:lnTo>
                    <a:pt x="1214292" y="164871"/>
                  </a:lnTo>
                  <a:lnTo>
                    <a:pt x="1158136" y="167748"/>
                  </a:lnTo>
                  <a:lnTo>
                    <a:pt x="1096394" y="168316"/>
                  </a:lnTo>
                  <a:lnTo>
                    <a:pt x="1036278" y="169598"/>
                  </a:lnTo>
                  <a:lnTo>
                    <a:pt x="979343" y="176784"/>
                  </a:lnTo>
                  <a:lnTo>
                    <a:pt x="923036" y="178550"/>
                  </a:lnTo>
                  <a:lnTo>
                    <a:pt x="859618" y="171663"/>
                  </a:lnTo>
                  <a:lnTo>
                    <a:pt x="800818" y="169090"/>
                  </a:lnTo>
                  <a:lnTo>
                    <a:pt x="738553" y="174170"/>
                  </a:lnTo>
                  <a:lnTo>
                    <a:pt x="678334" y="178033"/>
                  </a:lnTo>
                  <a:lnTo>
                    <a:pt x="618259" y="178797"/>
                  </a:lnTo>
                  <a:lnTo>
                    <a:pt x="567673" y="178929"/>
                  </a:lnTo>
                  <a:lnTo>
                    <a:pt x="518759" y="178968"/>
                  </a:lnTo>
                  <a:lnTo>
                    <a:pt x="465899" y="184571"/>
                  </a:lnTo>
                  <a:lnTo>
                    <a:pt x="412087" y="188537"/>
                  </a:lnTo>
                  <a:lnTo>
                    <a:pt x="363345" y="189223"/>
                  </a:lnTo>
                  <a:lnTo>
                    <a:pt x="313029" y="190597"/>
                  </a:lnTo>
                  <a:lnTo>
                    <a:pt x="250392" y="197829"/>
                  </a:lnTo>
                  <a:lnTo>
                    <a:pt x="196243" y="199386"/>
                  </a:lnTo>
                  <a:lnTo>
                    <a:pt x="138864" y="202967"/>
                  </a:lnTo>
                  <a:lnTo>
                    <a:pt x="84819" y="211437"/>
                  </a:lnTo>
                  <a:lnTo>
                    <a:pt x="25333" y="22477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695063" y="5526316"/>
            <a:ext cx="536772" cy="545958"/>
            <a:chOff x="695063" y="5526316"/>
            <a:chExt cx="536772" cy="545958"/>
          </a:xfrm>
        </p:grpSpPr>
        <p:sp>
          <p:nvSpPr>
            <p:cNvPr id="195" name="Freeform 194"/>
            <p:cNvSpPr/>
            <p:nvPr/>
          </p:nvSpPr>
          <p:spPr>
            <a:xfrm>
              <a:off x="695063" y="5526316"/>
              <a:ext cx="231445" cy="520307"/>
            </a:xfrm>
            <a:custGeom>
              <a:avLst/>
              <a:gdLst/>
              <a:ahLst/>
              <a:cxnLst/>
              <a:rect l="0" t="0" r="0" b="0"/>
              <a:pathLst>
                <a:path w="231445" h="520307">
                  <a:moveTo>
                    <a:pt x="168273" y="32730"/>
                  </a:moveTo>
                  <a:lnTo>
                    <a:pt x="138965" y="3422"/>
                  </a:lnTo>
                  <a:lnTo>
                    <a:pt x="131187" y="323"/>
                  </a:lnTo>
                  <a:lnTo>
                    <a:pt x="113186" y="0"/>
                  </a:lnTo>
                  <a:lnTo>
                    <a:pt x="96607" y="6875"/>
                  </a:lnTo>
                  <a:lnTo>
                    <a:pt x="66899" y="30353"/>
                  </a:lnTo>
                  <a:lnTo>
                    <a:pt x="51149" y="56202"/>
                  </a:lnTo>
                  <a:lnTo>
                    <a:pt x="31692" y="109868"/>
                  </a:lnTo>
                  <a:lnTo>
                    <a:pt x="17422" y="163261"/>
                  </a:lnTo>
                  <a:lnTo>
                    <a:pt x="4508" y="218868"/>
                  </a:lnTo>
                  <a:lnTo>
                    <a:pt x="744" y="278032"/>
                  </a:lnTo>
                  <a:lnTo>
                    <a:pt x="0" y="340108"/>
                  </a:lnTo>
                  <a:lnTo>
                    <a:pt x="11294" y="403231"/>
                  </a:lnTo>
                  <a:lnTo>
                    <a:pt x="29188" y="462106"/>
                  </a:lnTo>
                  <a:lnTo>
                    <a:pt x="60112" y="502239"/>
                  </a:lnTo>
                  <a:lnTo>
                    <a:pt x="86312" y="518245"/>
                  </a:lnTo>
                  <a:lnTo>
                    <a:pt x="106110" y="520306"/>
                  </a:lnTo>
                  <a:lnTo>
                    <a:pt x="126607" y="516152"/>
                  </a:lnTo>
                  <a:lnTo>
                    <a:pt x="188200" y="481252"/>
                  </a:lnTo>
                  <a:lnTo>
                    <a:pt x="211352" y="460684"/>
                  </a:lnTo>
                  <a:lnTo>
                    <a:pt x="231444" y="432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38346" y="5853518"/>
              <a:ext cx="177675" cy="218756"/>
            </a:xfrm>
            <a:custGeom>
              <a:avLst/>
              <a:gdLst/>
              <a:ahLst/>
              <a:cxnLst/>
              <a:rect l="0" t="0" r="0" b="0"/>
              <a:pathLst>
                <a:path w="177675" h="218756">
                  <a:moveTo>
                    <a:pt x="125032" y="74026"/>
                  </a:moveTo>
                  <a:lnTo>
                    <a:pt x="104788" y="30063"/>
                  </a:lnTo>
                  <a:lnTo>
                    <a:pt x="85628" y="5368"/>
                  </a:lnTo>
                  <a:lnTo>
                    <a:pt x="76536" y="1347"/>
                  </a:lnTo>
                  <a:lnTo>
                    <a:pt x="53955" y="0"/>
                  </a:lnTo>
                  <a:lnTo>
                    <a:pt x="34561" y="6421"/>
                  </a:lnTo>
                  <a:lnTo>
                    <a:pt x="26113" y="11408"/>
                  </a:lnTo>
                  <a:lnTo>
                    <a:pt x="13608" y="29429"/>
                  </a:lnTo>
                  <a:lnTo>
                    <a:pt x="5320" y="53035"/>
                  </a:lnTo>
                  <a:lnTo>
                    <a:pt x="0" y="106318"/>
                  </a:lnTo>
                  <a:lnTo>
                    <a:pt x="2197" y="144815"/>
                  </a:lnTo>
                  <a:lnTo>
                    <a:pt x="13421" y="189264"/>
                  </a:lnTo>
                  <a:lnTo>
                    <a:pt x="29051" y="215665"/>
                  </a:lnTo>
                  <a:lnTo>
                    <a:pt x="36478" y="218755"/>
                  </a:lnTo>
                  <a:lnTo>
                    <a:pt x="44939" y="218475"/>
                  </a:lnTo>
                  <a:lnTo>
                    <a:pt x="54089" y="215949"/>
                  </a:lnTo>
                  <a:lnTo>
                    <a:pt x="61359" y="210755"/>
                  </a:lnTo>
                  <a:lnTo>
                    <a:pt x="72556" y="195626"/>
                  </a:lnTo>
                  <a:lnTo>
                    <a:pt x="85437" y="167377"/>
                  </a:lnTo>
                  <a:lnTo>
                    <a:pt x="95511" y="107622"/>
                  </a:lnTo>
                  <a:lnTo>
                    <a:pt x="99043" y="85448"/>
                  </a:lnTo>
                  <a:lnTo>
                    <a:pt x="96794" y="60252"/>
                  </a:lnTo>
                  <a:lnTo>
                    <a:pt x="98018" y="61334"/>
                  </a:lnTo>
                  <a:lnTo>
                    <a:pt x="118280" y="117245"/>
                  </a:lnTo>
                  <a:lnTo>
                    <a:pt x="134210" y="142464"/>
                  </a:lnTo>
                  <a:lnTo>
                    <a:pt x="141679" y="145387"/>
                  </a:lnTo>
                  <a:lnTo>
                    <a:pt x="150168" y="144997"/>
                  </a:lnTo>
                  <a:lnTo>
                    <a:pt x="177674" y="137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132165" y="5780145"/>
              <a:ext cx="99670" cy="234043"/>
            </a:xfrm>
            <a:custGeom>
              <a:avLst/>
              <a:gdLst/>
              <a:ahLst/>
              <a:cxnLst/>
              <a:rect l="0" t="0" r="0" b="0"/>
              <a:pathLst>
                <a:path w="99670" h="234043">
                  <a:moveTo>
                    <a:pt x="4912" y="147399"/>
                  </a:moveTo>
                  <a:lnTo>
                    <a:pt x="8032" y="190090"/>
                  </a:lnTo>
                  <a:lnTo>
                    <a:pt x="20531" y="234042"/>
                  </a:lnTo>
                  <a:lnTo>
                    <a:pt x="4389" y="174876"/>
                  </a:lnTo>
                  <a:lnTo>
                    <a:pt x="0" y="149083"/>
                  </a:lnTo>
                  <a:lnTo>
                    <a:pt x="6715" y="94396"/>
                  </a:lnTo>
                  <a:lnTo>
                    <a:pt x="13902" y="68859"/>
                  </a:lnTo>
                  <a:lnTo>
                    <a:pt x="24896" y="49711"/>
                  </a:lnTo>
                  <a:lnTo>
                    <a:pt x="40700" y="36522"/>
                  </a:lnTo>
                  <a:lnTo>
                    <a:pt x="90679" y="10961"/>
                  </a:lnTo>
                  <a:lnTo>
                    <a:pt x="996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768580" y="4911320"/>
            <a:ext cx="3011151" cy="1332080"/>
            <a:chOff x="768580" y="4911320"/>
            <a:chExt cx="3011151" cy="1332080"/>
          </a:xfrm>
        </p:grpSpPr>
        <p:sp>
          <p:nvSpPr>
            <p:cNvPr id="199" name="Freeform 198"/>
            <p:cNvSpPr/>
            <p:nvPr/>
          </p:nvSpPr>
          <p:spPr>
            <a:xfrm>
              <a:off x="1305533" y="588543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54144"/>
                  </a:lnTo>
                  <a:lnTo>
                    <a:pt x="8333" y="920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1316062" y="5769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379233" y="5622217"/>
              <a:ext cx="176253" cy="431670"/>
            </a:xfrm>
            <a:custGeom>
              <a:avLst/>
              <a:gdLst/>
              <a:ahLst/>
              <a:cxnLst/>
              <a:rect l="0" t="0" r="0" b="0"/>
              <a:pathLst>
                <a:path w="176253" h="431670">
                  <a:moveTo>
                    <a:pt x="0" y="0"/>
                  </a:moveTo>
                  <a:lnTo>
                    <a:pt x="11178" y="11179"/>
                  </a:lnTo>
                  <a:lnTo>
                    <a:pt x="16666" y="32264"/>
                  </a:lnTo>
                  <a:lnTo>
                    <a:pt x="25779" y="87872"/>
                  </a:lnTo>
                  <a:lnTo>
                    <a:pt x="29865" y="141070"/>
                  </a:lnTo>
                  <a:lnTo>
                    <a:pt x="38481" y="199052"/>
                  </a:lnTo>
                  <a:lnTo>
                    <a:pt x="41037" y="247451"/>
                  </a:lnTo>
                  <a:lnTo>
                    <a:pt x="41795" y="297667"/>
                  </a:lnTo>
                  <a:lnTo>
                    <a:pt x="42051" y="357149"/>
                  </a:lnTo>
                  <a:lnTo>
                    <a:pt x="42086" y="376322"/>
                  </a:lnTo>
                  <a:lnTo>
                    <a:pt x="45228" y="353622"/>
                  </a:lnTo>
                  <a:lnTo>
                    <a:pt x="51687" y="336150"/>
                  </a:lnTo>
                  <a:lnTo>
                    <a:pt x="81517" y="298670"/>
                  </a:lnTo>
                  <a:lnTo>
                    <a:pt x="107601" y="282947"/>
                  </a:lnTo>
                  <a:lnTo>
                    <a:pt x="116187" y="282218"/>
                  </a:lnTo>
                  <a:lnTo>
                    <a:pt x="131967" y="287648"/>
                  </a:lnTo>
                  <a:lnTo>
                    <a:pt x="154005" y="309447"/>
                  </a:lnTo>
                  <a:lnTo>
                    <a:pt x="169763" y="338133"/>
                  </a:lnTo>
                  <a:lnTo>
                    <a:pt x="176252" y="374449"/>
                  </a:lnTo>
                  <a:lnTo>
                    <a:pt x="171531" y="394929"/>
                  </a:lnTo>
                  <a:lnTo>
                    <a:pt x="166996" y="403666"/>
                  </a:lnTo>
                  <a:lnTo>
                    <a:pt x="149480" y="416493"/>
                  </a:lnTo>
                  <a:lnTo>
                    <a:pt x="126097" y="424924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579274" y="5611689"/>
              <a:ext cx="158471" cy="410612"/>
            </a:xfrm>
            <a:custGeom>
              <a:avLst/>
              <a:gdLst/>
              <a:ahLst/>
              <a:cxnLst/>
              <a:rect l="0" t="0" r="0" b="0"/>
              <a:pathLst>
                <a:path w="158471" h="410612">
                  <a:moveTo>
                    <a:pt x="0" y="0"/>
                  </a:moveTo>
                  <a:lnTo>
                    <a:pt x="5589" y="58617"/>
                  </a:lnTo>
                  <a:lnTo>
                    <a:pt x="16789" y="121197"/>
                  </a:lnTo>
                  <a:lnTo>
                    <a:pt x="20962" y="172521"/>
                  </a:lnTo>
                  <a:lnTo>
                    <a:pt x="29088" y="223602"/>
                  </a:lnTo>
                  <a:lnTo>
                    <a:pt x="39194" y="286497"/>
                  </a:lnTo>
                  <a:lnTo>
                    <a:pt x="47127" y="343721"/>
                  </a:lnTo>
                  <a:lnTo>
                    <a:pt x="48965" y="347300"/>
                  </a:lnTo>
                  <a:lnTo>
                    <a:pt x="50191" y="345007"/>
                  </a:lnTo>
                  <a:lnTo>
                    <a:pt x="57748" y="313294"/>
                  </a:lnTo>
                  <a:lnTo>
                    <a:pt x="72742" y="289100"/>
                  </a:lnTo>
                  <a:lnTo>
                    <a:pt x="81251" y="285150"/>
                  </a:lnTo>
                  <a:lnTo>
                    <a:pt x="103182" y="283881"/>
                  </a:lnTo>
                  <a:lnTo>
                    <a:pt x="122288" y="290336"/>
                  </a:lnTo>
                  <a:lnTo>
                    <a:pt x="138578" y="302174"/>
                  </a:lnTo>
                  <a:lnTo>
                    <a:pt x="153617" y="319133"/>
                  </a:lnTo>
                  <a:lnTo>
                    <a:pt x="157394" y="329739"/>
                  </a:lnTo>
                  <a:lnTo>
                    <a:pt x="158470" y="354001"/>
                  </a:lnTo>
                  <a:lnTo>
                    <a:pt x="154780" y="364682"/>
                  </a:lnTo>
                  <a:lnTo>
                    <a:pt x="141321" y="382789"/>
                  </a:lnTo>
                  <a:lnTo>
                    <a:pt x="114012" y="400548"/>
                  </a:lnTo>
                  <a:lnTo>
                    <a:pt x="60840" y="409286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787102" y="5771139"/>
              <a:ext cx="118557" cy="230105"/>
            </a:xfrm>
            <a:custGeom>
              <a:avLst/>
              <a:gdLst/>
              <a:ahLst/>
              <a:cxnLst/>
              <a:rect l="0" t="0" r="0" b="0"/>
              <a:pathLst>
                <a:path w="118557" h="230105">
                  <a:moveTo>
                    <a:pt x="23799" y="114291"/>
                  </a:moveTo>
                  <a:lnTo>
                    <a:pt x="46156" y="114291"/>
                  </a:lnTo>
                  <a:lnTo>
                    <a:pt x="76827" y="103112"/>
                  </a:lnTo>
                  <a:lnTo>
                    <a:pt x="91431" y="88266"/>
                  </a:lnTo>
                  <a:lnTo>
                    <a:pt x="110338" y="50139"/>
                  </a:lnTo>
                  <a:lnTo>
                    <a:pt x="110737" y="41107"/>
                  </a:lnTo>
                  <a:lnTo>
                    <a:pt x="104942" y="24833"/>
                  </a:lnTo>
                  <a:lnTo>
                    <a:pt x="82937" y="2517"/>
                  </a:lnTo>
                  <a:lnTo>
                    <a:pt x="73753" y="0"/>
                  </a:lnTo>
                  <a:lnTo>
                    <a:pt x="54190" y="3444"/>
                  </a:lnTo>
                  <a:lnTo>
                    <a:pt x="29034" y="18536"/>
                  </a:lnTo>
                  <a:lnTo>
                    <a:pt x="17157" y="37418"/>
                  </a:lnTo>
                  <a:lnTo>
                    <a:pt x="0" y="82079"/>
                  </a:lnTo>
                  <a:lnTo>
                    <a:pt x="110" y="119694"/>
                  </a:lnTo>
                  <a:lnTo>
                    <a:pt x="11798" y="173157"/>
                  </a:lnTo>
                  <a:lnTo>
                    <a:pt x="22754" y="196605"/>
                  </a:lnTo>
                  <a:lnTo>
                    <a:pt x="38543" y="212486"/>
                  </a:lnTo>
                  <a:lnTo>
                    <a:pt x="58428" y="222274"/>
                  </a:lnTo>
                  <a:lnTo>
                    <a:pt x="118556" y="2301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933977" y="5804126"/>
              <a:ext cx="277008" cy="206200"/>
            </a:xfrm>
            <a:custGeom>
              <a:avLst/>
              <a:gdLst/>
              <a:ahLst/>
              <a:cxnLst/>
              <a:rect l="0" t="0" r="0" b="0"/>
              <a:pathLst>
                <a:path w="277008" h="206200">
                  <a:moveTo>
                    <a:pt x="98023" y="123418"/>
                  </a:moveTo>
                  <a:lnTo>
                    <a:pt x="106356" y="85940"/>
                  </a:lnTo>
                  <a:lnTo>
                    <a:pt x="107088" y="73866"/>
                  </a:lnTo>
                  <a:lnTo>
                    <a:pt x="101662" y="54212"/>
                  </a:lnTo>
                  <a:lnTo>
                    <a:pt x="96939" y="45695"/>
                  </a:lnTo>
                  <a:lnTo>
                    <a:pt x="89111" y="40017"/>
                  </a:lnTo>
                  <a:lnTo>
                    <a:pt x="67936" y="33708"/>
                  </a:lnTo>
                  <a:lnTo>
                    <a:pt x="58078" y="34366"/>
                  </a:lnTo>
                  <a:lnTo>
                    <a:pt x="40885" y="41335"/>
                  </a:lnTo>
                  <a:lnTo>
                    <a:pt x="18052" y="58413"/>
                  </a:lnTo>
                  <a:lnTo>
                    <a:pt x="6718" y="77759"/>
                  </a:lnTo>
                  <a:lnTo>
                    <a:pt x="2058" y="89470"/>
                  </a:lnTo>
                  <a:lnTo>
                    <a:pt x="0" y="114959"/>
                  </a:lnTo>
                  <a:lnTo>
                    <a:pt x="8210" y="163861"/>
                  </a:lnTo>
                  <a:lnTo>
                    <a:pt x="23318" y="196622"/>
                  </a:lnTo>
                  <a:lnTo>
                    <a:pt x="31842" y="202636"/>
                  </a:lnTo>
                  <a:lnTo>
                    <a:pt x="53791" y="206199"/>
                  </a:lnTo>
                  <a:lnTo>
                    <a:pt x="72905" y="200764"/>
                  </a:lnTo>
                  <a:lnTo>
                    <a:pt x="81278" y="196039"/>
                  </a:lnTo>
                  <a:lnTo>
                    <a:pt x="93700" y="181430"/>
                  </a:lnTo>
                  <a:lnTo>
                    <a:pt x="111207" y="143456"/>
                  </a:lnTo>
                  <a:lnTo>
                    <a:pt x="112461" y="122965"/>
                  </a:lnTo>
                  <a:lnTo>
                    <a:pt x="111158" y="112588"/>
                  </a:lnTo>
                  <a:lnTo>
                    <a:pt x="111459" y="110349"/>
                  </a:lnTo>
                  <a:lnTo>
                    <a:pt x="114913" y="120339"/>
                  </a:lnTo>
                  <a:lnTo>
                    <a:pt x="119811" y="123705"/>
                  </a:lnTo>
                  <a:lnTo>
                    <a:pt x="134613" y="124325"/>
                  </a:lnTo>
                  <a:lnTo>
                    <a:pt x="141133" y="119343"/>
                  </a:lnTo>
                  <a:lnTo>
                    <a:pt x="151498" y="101330"/>
                  </a:lnTo>
                  <a:lnTo>
                    <a:pt x="155900" y="99334"/>
                  </a:lnTo>
                  <a:lnTo>
                    <a:pt x="160004" y="102683"/>
                  </a:lnTo>
                  <a:lnTo>
                    <a:pt x="174996" y="141678"/>
                  </a:lnTo>
                  <a:lnTo>
                    <a:pt x="180818" y="183913"/>
                  </a:lnTo>
                  <a:lnTo>
                    <a:pt x="181614" y="171751"/>
                  </a:lnTo>
                  <a:lnTo>
                    <a:pt x="173833" y="119731"/>
                  </a:lnTo>
                  <a:lnTo>
                    <a:pt x="172139" y="66538"/>
                  </a:lnTo>
                  <a:lnTo>
                    <a:pt x="177435" y="30525"/>
                  </a:lnTo>
                  <a:lnTo>
                    <a:pt x="192002" y="3217"/>
                  </a:lnTo>
                  <a:lnTo>
                    <a:pt x="198110" y="0"/>
                  </a:lnTo>
                  <a:lnTo>
                    <a:pt x="204522" y="195"/>
                  </a:lnTo>
                  <a:lnTo>
                    <a:pt x="211136" y="2665"/>
                  </a:lnTo>
                  <a:lnTo>
                    <a:pt x="231623" y="22908"/>
                  </a:lnTo>
                  <a:lnTo>
                    <a:pt x="251102" y="69596"/>
                  </a:lnTo>
                  <a:lnTo>
                    <a:pt x="269812" y="132173"/>
                  </a:lnTo>
                  <a:lnTo>
                    <a:pt x="277007" y="155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429015" y="5586719"/>
              <a:ext cx="186024" cy="353079"/>
            </a:xfrm>
            <a:custGeom>
              <a:avLst/>
              <a:gdLst/>
              <a:ahLst/>
              <a:cxnLst/>
              <a:rect l="0" t="0" r="0" b="0"/>
              <a:pathLst>
                <a:path w="186024" h="353079">
                  <a:moveTo>
                    <a:pt x="139938" y="24970"/>
                  </a:moveTo>
                  <a:lnTo>
                    <a:pt x="121957" y="9329"/>
                  </a:lnTo>
                  <a:lnTo>
                    <a:pt x="105040" y="1251"/>
                  </a:lnTo>
                  <a:lnTo>
                    <a:pt x="85823" y="0"/>
                  </a:lnTo>
                  <a:lnTo>
                    <a:pt x="66754" y="4514"/>
                  </a:lnTo>
                  <a:lnTo>
                    <a:pt x="35448" y="26475"/>
                  </a:lnTo>
                  <a:lnTo>
                    <a:pt x="22138" y="40847"/>
                  </a:lnTo>
                  <a:lnTo>
                    <a:pt x="221" y="88845"/>
                  </a:lnTo>
                  <a:lnTo>
                    <a:pt x="0" y="99139"/>
                  </a:lnTo>
                  <a:lnTo>
                    <a:pt x="5994" y="119935"/>
                  </a:lnTo>
                  <a:lnTo>
                    <a:pt x="19576" y="137757"/>
                  </a:lnTo>
                  <a:lnTo>
                    <a:pt x="28111" y="145784"/>
                  </a:lnTo>
                  <a:lnTo>
                    <a:pt x="50073" y="154705"/>
                  </a:lnTo>
                  <a:lnTo>
                    <a:pt x="102300" y="160431"/>
                  </a:lnTo>
                  <a:lnTo>
                    <a:pt x="123600" y="167453"/>
                  </a:lnTo>
                  <a:lnTo>
                    <a:pt x="156338" y="191025"/>
                  </a:lnTo>
                  <a:lnTo>
                    <a:pt x="172613" y="216891"/>
                  </a:lnTo>
                  <a:lnTo>
                    <a:pt x="184845" y="252371"/>
                  </a:lnTo>
                  <a:lnTo>
                    <a:pt x="186023" y="275775"/>
                  </a:lnTo>
                  <a:lnTo>
                    <a:pt x="181477" y="296706"/>
                  </a:lnTo>
                  <a:lnTo>
                    <a:pt x="171658" y="313808"/>
                  </a:lnTo>
                  <a:lnTo>
                    <a:pt x="156375" y="326087"/>
                  </a:lnTo>
                  <a:lnTo>
                    <a:pt x="117969" y="349092"/>
                  </a:lnTo>
                  <a:lnTo>
                    <a:pt x="94299" y="353078"/>
                  </a:lnTo>
                  <a:lnTo>
                    <a:pt x="57785" y="351865"/>
                  </a:lnTo>
                  <a:lnTo>
                    <a:pt x="24124" y="351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611067" y="5808312"/>
              <a:ext cx="136871" cy="184604"/>
            </a:xfrm>
            <a:custGeom>
              <a:avLst/>
              <a:gdLst/>
              <a:ahLst/>
              <a:cxnLst/>
              <a:rect l="0" t="0" r="0" b="0"/>
              <a:pathLst>
                <a:path w="136871" h="184604">
                  <a:moveTo>
                    <a:pt x="0" y="66589"/>
                  </a:moveTo>
                  <a:lnTo>
                    <a:pt x="58617" y="66589"/>
                  </a:lnTo>
                  <a:lnTo>
                    <a:pt x="98996" y="66589"/>
                  </a:lnTo>
                  <a:lnTo>
                    <a:pt x="109281" y="63080"/>
                  </a:lnTo>
                  <a:lnTo>
                    <a:pt x="123829" y="49821"/>
                  </a:lnTo>
                  <a:lnTo>
                    <a:pt x="127006" y="40203"/>
                  </a:lnTo>
                  <a:lnTo>
                    <a:pt x="127417" y="17037"/>
                  </a:lnTo>
                  <a:lnTo>
                    <a:pt x="122379" y="8988"/>
                  </a:lnTo>
                  <a:lnTo>
                    <a:pt x="114342" y="3622"/>
                  </a:lnTo>
                  <a:lnTo>
                    <a:pt x="104304" y="45"/>
                  </a:lnTo>
                  <a:lnTo>
                    <a:pt x="95272" y="0"/>
                  </a:lnTo>
                  <a:lnTo>
                    <a:pt x="78998" y="6188"/>
                  </a:lnTo>
                  <a:lnTo>
                    <a:pt x="56682" y="22826"/>
                  </a:lnTo>
                  <a:lnTo>
                    <a:pt x="40841" y="48163"/>
                  </a:lnTo>
                  <a:lnTo>
                    <a:pt x="34328" y="83487"/>
                  </a:lnTo>
                  <a:lnTo>
                    <a:pt x="37987" y="123589"/>
                  </a:lnTo>
                  <a:lnTo>
                    <a:pt x="52070" y="159517"/>
                  </a:lnTo>
                  <a:lnTo>
                    <a:pt x="67596" y="175351"/>
                  </a:lnTo>
                  <a:lnTo>
                    <a:pt x="76649" y="181211"/>
                  </a:lnTo>
                  <a:lnTo>
                    <a:pt x="99187" y="184603"/>
                  </a:lnTo>
                  <a:lnTo>
                    <a:pt x="136870" y="182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2781969" y="5802388"/>
              <a:ext cx="155483" cy="219913"/>
            </a:xfrm>
            <a:custGeom>
              <a:avLst/>
              <a:gdLst/>
              <a:ahLst/>
              <a:cxnLst/>
              <a:rect l="0" t="0" r="0" b="0"/>
              <a:pathLst>
                <a:path w="155483" h="219913">
                  <a:moveTo>
                    <a:pt x="102839" y="61985"/>
                  </a:moveTo>
                  <a:lnTo>
                    <a:pt x="99720" y="19293"/>
                  </a:lnTo>
                  <a:lnTo>
                    <a:pt x="97250" y="8957"/>
                  </a:lnTo>
                  <a:lnTo>
                    <a:pt x="90924" y="3236"/>
                  </a:lnTo>
                  <a:lnTo>
                    <a:pt x="82028" y="592"/>
                  </a:lnTo>
                  <a:lnTo>
                    <a:pt x="71417" y="0"/>
                  </a:lnTo>
                  <a:lnTo>
                    <a:pt x="50269" y="5580"/>
                  </a:lnTo>
                  <a:lnTo>
                    <a:pt x="39717" y="10344"/>
                  </a:lnTo>
                  <a:lnTo>
                    <a:pt x="24872" y="24995"/>
                  </a:lnTo>
                  <a:lnTo>
                    <a:pt x="5810" y="62997"/>
                  </a:lnTo>
                  <a:lnTo>
                    <a:pt x="0" y="99460"/>
                  </a:lnTo>
                  <a:lnTo>
                    <a:pt x="3868" y="134310"/>
                  </a:lnTo>
                  <a:lnTo>
                    <a:pt x="18012" y="166862"/>
                  </a:lnTo>
                  <a:lnTo>
                    <a:pt x="26401" y="172847"/>
                  </a:lnTo>
                  <a:lnTo>
                    <a:pt x="48199" y="176378"/>
                  </a:lnTo>
                  <a:lnTo>
                    <a:pt x="67247" y="170928"/>
                  </a:lnTo>
                  <a:lnTo>
                    <a:pt x="75601" y="166199"/>
                  </a:lnTo>
                  <a:lnTo>
                    <a:pt x="88004" y="151586"/>
                  </a:lnTo>
                  <a:lnTo>
                    <a:pt x="105498" y="113609"/>
                  </a:lnTo>
                  <a:lnTo>
                    <a:pt x="106750" y="93117"/>
                  </a:lnTo>
                  <a:lnTo>
                    <a:pt x="105447" y="82740"/>
                  </a:lnTo>
                  <a:lnTo>
                    <a:pt x="104577" y="80501"/>
                  </a:lnTo>
                  <a:lnTo>
                    <a:pt x="103612" y="90491"/>
                  </a:lnTo>
                  <a:lnTo>
                    <a:pt x="117561" y="152456"/>
                  </a:lnTo>
                  <a:lnTo>
                    <a:pt x="138286" y="195669"/>
                  </a:lnTo>
                  <a:lnTo>
                    <a:pt x="155482" y="219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68580" y="6053886"/>
              <a:ext cx="2232042" cy="189514"/>
            </a:xfrm>
            <a:custGeom>
              <a:avLst/>
              <a:gdLst/>
              <a:ahLst/>
              <a:cxnLst/>
              <a:rect l="0" t="0" r="0" b="0"/>
              <a:pathLst>
                <a:path w="2232042" h="189514">
                  <a:moveTo>
                    <a:pt x="2232041" y="0"/>
                  </a:moveTo>
                  <a:lnTo>
                    <a:pt x="2173425" y="0"/>
                  </a:lnTo>
                  <a:lnTo>
                    <a:pt x="2116827" y="11452"/>
                  </a:lnTo>
                  <a:lnTo>
                    <a:pt x="2056429" y="20962"/>
                  </a:lnTo>
                  <a:lnTo>
                    <a:pt x="2005370" y="29140"/>
                  </a:lnTo>
                  <a:lnTo>
                    <a:pt x="1950830" y="36692"/>
                  </a:lnTo>
                  <a:lnTo>
                    <a:pt x="1899026" y="42213"/>
                  </a:lnTo>
                  <a:lnTo>
                    <a:pt x="1837411" y="51038"/>
                  </a:lnTo>
                  <a:lnTo>
                    <a:pt x="1780176" y="60731"/>
                  </a:lnTo>
                  <a:lnTo>
                    <a:pt x="1726148" y="69337"/>
                  </a:lnTo>
                  <a:lnTo>
                    <a:pt x="1677125" y="73577"/>
                  </a:lnTo>
                  <a:lnTo>
                    <a:pt x="1621525" y="80552"/>
                  </a:lnTo>
                  <a:lnTo>
                    <a:pt x="1559631" y="83502"/>
                  </a:lnTo>
                  <a:lnTo>
                    <a:pt x="1496755" y="89673"/>
                  </a:lnTo>
                  <a:lnTo>
                    <a:pt x="1436416" y="93753"/>
                  </a:lnTo>
                  <a:lnTo>
                    <a:pt x="1376317" y="94558"/>
                  </a:lnTo>
                  <a:lnTo>
                    <a:pt x="1319646" y="100306"/>
                  </a:lnTo>
                  <a:lnTo>
                    <a:pt x="1265081" y="105471"/>
                  </a:lnTo>
                  <a:lnTo>
                    <a:pt x="1202310" y="113423"/>
                  </a:lnTo>
                  <a:lnTo>
                    <a:pt x="1138915" y="115341"/>
                  </a:lnTo>
                  <a:lnTo>
                    <a:pt x="1087449" y="121263"/>
                  </a:lnTo>
                  <a:lnTo>
                    <a:pt x="1035155" y="124837"/>
                  </a:lnTo>
                  <a:lnTo>
                    <a:pt x="982616" y="125896"/>
                  </a:lnTo>
                  <a:lnTo>
                    <a:pt x="930004" y="131799"/>
                  </a:lnTo>
                  <a:lnTo>
                    <a:pt x="877371" y="140957"/>
                  </a:lnTo>
                  <a:lnTo>
                    <a:pt x="824731" y="145490"/>
                  </a:lnTo>
                  <a:lnTo>
                    <a:pt x="772089" y="146833"/>
                  </a:lnTo>
                  <a:lnTo>
                    <a:pt x="719447" y="147231"/>
                  </a:lnTo>
                  <a:lnTo>
                    <a:pt x="661215" y="147349"/>
                  </a:lnTo>
                  <a:lnTo>
                    <a:pt x="599508" y="147384"/>
                  </a:lnTo>
                  <a:lnTo>
                    <a:pt x="542360" y="152983"/>
                  </a:lnTo>
                  <a:lnTo>
                    <a:pt x="488382" y="156462"/>
                  </a:lnTo>
                  <a:lnTo>
                    <a:pt x="429755" y="157493"/>
                  </a:lnTo>
                  <a:lnTo>
                    <a:pt x="367930" y="157799"/>
                  </a:lnTo>
                  <a:lnTo>
                    <a:pt x="305158" y="157889"/>
                  </a:lnTo>
                  <a:lnTo>
                    <a:pt x="260018" y="161030"/>
                  </a:lnTo>
                  <a:lnTo>
                    <a:pt x="212660" y="165155"/>
                  </a:lnTo>
                  <a:lnTo>
                    <a:pt x="164315" y="166989"/>
                  </a:lnTo>
                  <a:lnTo>
                    <a:pt x="113417" y="173611"/>
                  </a:lnTo>
                  <a:lnTo>
                    <a:pt x="56372" y="17909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969036" y="5327419"/>
              <a:ext cx="536954" cy="521487"/>
            </a:xfrm>
            <a:custGeom>
              <a:avLst/>
              <a:gdLst/>
              <a:ahLst/>
              <a:cxnLst/>
              <a:rect l="0" t="0" r="0" b="0"/>
              <a:pathLst>
                <a:path w="536954" h="521487">
                  <a:moveTo>
                    <a:pt x="0" y="515897"/>
                  </a:moveTo>
                  <a:lnTo>
                    <a:pt x="16768" y="521486"/>
                  </a:lnTo>
                  <a:lnTo>
                    <a:pt x="49552" y="519372"/>
                  </a:lnTo>
                  <a:lnTo>
                    <a:pt x="104878" y="504902"/>
                  </a:lnTo>
                  <a:lnTo>
                    <a:pt x="124991" y="496972"/>
                  </a:lnTo>
                  <a:lnTo>
                    <a:pt x="187033" y="452440"/>
                  </a:lnTo>
                  <a:lnTo>
                    <a:pt x="239742" y="399134"/>
                  </a:lnTo>
                  <a:lnTo>
                    <a:pt x="278103" y="340080"/>
                  </a:lnTo>
                  <a:lnTo>
                    <a:pt x="321368" y="279098"/>
                  </a:lnTo>
                  <a:lnTo>
                    <a:pt x="357771" y="218685"/>
                  </a:lnTo>
                  <a:lnTo>
                    <a:pt x="393037" y="158996"/>
                  </a:lnTo>
                  <a:lnTo>
                    <a:pt x="427940" y="96020"/>
                  </a:lnTo>
                  <a:lnTo>
                    <a:pt x="447851" y="71604"/>
                  </a:lnTo>
                  <a:lnTo>
                    <a:pt x="507894" y="15926"/>
                  </a:lnTo>
                  <a:lnTo>
                    <a:pt x="5369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190135" y="4911320"/>
              <a:ext cx="558011" cy="363458"/>
            </a:xfrm>
            <a:custGeom>
              <a:avLst/>
              <a:gdLst/>
              <a:ahLst/>
              <a:cxnLst/>
              <a:rect l="0" t="0" r="0" b="0"/>
              <a:pathLst>
                <a:path w="558011" h="363458">
                  <a:moveTo>
                    <a:pt x="0" y="26545"/>
                  </a:moveTo>
                  <a:lnTo>
                    <a:pt x="11178" y="15367"/>
                  </a:lnTo>
                  <a:lnTo>
                    <a:pt x="29144" y="9878"/>
                  </a:lnTo>
                  <a:lnTo>
                    <a:pt x="83906" y="0"/>
                  </a:lnTo>
                  <a:lnTo>
                    <a:pt x="105142" y="2269"/>
                  </a:lnTo>
                  <a:lnTo>
                    <a:pt x="136827" y="15713"/>
                  </a:lnTo>
                  <a:lnTo>
                    <a:pt x="199765" y="68784"/>
                  </a:lnTo>
                  <a:lnTo>
                    <a:pt x="228063" y="102349"/>
                  </a:lnTo>
                  <a:lnTo>
                    <a:pt x="261162" y="158011"/>
                  </a:lnTo>
                  <a:lnTo>
                    <a:pt x="291870" y="214537"/>
                  </a:lnTo>
                  <a:lnTo>
                    <a:pt x="320365" y="267330"/>
                  </a:lnTo>
                  <a:lnTo>
                    <a:pt x="350757" y="299322"/>
                  </a:lnTo>
                  <a:lnTo>
                    <a:pt x="380009" y="317938"/>
                  </a:lnTo>
                  <a:lnTo>
                    <a:pt x="442282" y="342101"/>
                  </a:lnTo>
                  <a:lnTo>
                    <a:pt x="503255" y="358738"/>
                  </a:lnTo>
                  <a:lnTo>
                    <a:pt x="558010" y="3634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3463875" y="5285306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0" y="52642"/>
                  </a:moveTo>
                  <a:lnTo>
                    <a:pt x="42692" y="49522"/>
                  </a:lnTo>
                  <a:lnTo>
                    <a:pt x="105336" y="31311"/>
                  </a:lnTo>
                  <a:lnTo>
                    <a:pt x="168461" y="10504"/>
                  </a:lnTo>
                  <a:lnTo>
                    <a:pt x="206282" y="3112"/>
                  </a:lnTo>
                  <a:lnTo>
                    <a:pt x="265875" y="614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3853430" y="5013288"/>
            <a:ext cx="5137908" cy="724744"/>
            <a:chOff x="3853430" y="5013288"/>
            <a:chExt cx="5137908" cy="724744"/>
          </a:xfrm>
        </p:grpSpPr>
        <p:sp>
          <p:nvSpPr>
            <p:cNvPr id="213" name="Freeform 212"/>
            <p:cNvSpPr/>
            <p:nvPr/>
          </p:nvSpPr>
          <p:spPr>
            <a:xfrm>
              <a:off x="3906072" y="5137906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3293" y="27557"/>
                  </a:lnTo>
                  <a:lnTo>
                    <a:pt x="651" y="7442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853430" y="5013288"/>
              <a:ext cx="219274" cy="492283"/>
            </a:xfrm>
            <a:custGeom>
              <a:avLst/>
              <a:gdLst/>
              <a:ahLst/>
              <a:cxnLst/>
              <a:rect l="0" t="0" r="0" b="0"/>
              <a:pathLst>
                <a:path w="219274" h="492283">
                  <a:moveTo>
                    <a:pt x="63171" y="345717"/>
                  </a:moveTo>
                  <a:lnTo>
                    <a:pt x="60051" y="388409"/>
                  </a:lnTo>
                  <a:lnTo>
                    <a:pt x="52448" y="447785"/>
                  </a:lnTo>
                  <a:lnTo>
                    <a:pt x="47486" y="470629"/>
                  </a:lnTo>
                  <a:lnTo>
                    <a:pt x="44526" y="473446"/>
                  </a:lnTo>
                  <a:lnTo>
                    <a:pt x="41382" y="470643"/>
                  </a:lnTo>
                  <a:lnTo>
                    <a:pt x="38116" y="464096"/>
                  </a:lnTo>
                  <a:lnTo>
                    <a:pt x="32445" y="403796"/>
                  </a:lnTo>
                  <a:lnTo>
                    <a:pt x="31840" y="354736"/>
                  </a:lnTo>
                  <a:lnTo>
                    <a:pt x="31661" y="300036"/>
                  </a:lnTo>
                  <a:lnTo>
                    <a:pt x="31608" y="242495"/>
                  </a:lnTo>
                  <a:lnTo>
                    <a:pt x="37179" y="181828"/>
                  </a:lnTo>
                  <a:lnTo>
                    <a:pt x="42308" y="120408"/>
                  </a:lnTo>
                  <a:lnTo>
                    <a:pt x="53374" y="65122"/>
                  </a:lnTo>
                  <a:lnTo>
                    <a:pt x="61156" y="43193"/>
                  </a:lnTo>
                  <a:lnTo>
                    <a:pt x="91906" y="2617"/>
                  </a:lnTo>
                  <a:lnTo>
                    <a:pt x="99875" y="0"/>
                  </a:lnTo>
                  <a:lnTo>
                    <a:pt x="118088" y="3332"/>
                  </a:lnTo>
                  <a:lnTo>
                    <a:pt x="142484" y="18361"/>
                  </a:lnTo>
                  <a:lnTo>
                    <a:pt x="154183" y="37229"/>
                  </a:lnTo>
                  <a:lnTo>
                    <a:pt x="171226" y="81880"/>
                  </a:lnTo>
                  <a:lnTo>
                    <a:pt x="171096" y="125084"/>
                  </a:lnTo>
                  <a:lnTo>
                    <a:pt x="159402" y="175273"/>
                  </a:lnTo>
                  <a:lnTo>
                    <a:pt x="135775" y="215863"/>
                  </a:lnTo>
                  <a:lnTo>
                    <a:pt x="121176" y="230682"/>
                  </a:lnTo>
                  <a:lnTo>
                    <a:pt x="102988" y="241168"/>
                  </a:lnTo>
                  <a:lnTo>
                    <a:pt x="99075" y="242092"/>
                  </a:lnTo>
                  <a:lnTo>
                    <a:pt x="98805" y="240369"/>
                  </a:lnTo>
                  <a:lnTo>
                    <a:pt x="100965" y="236881"/>
                  </a:lnTo>
                  <a:lnTo>
                    <a:pt x="105915" y="235725"/>
                  </a:lnTo>
                  <a:lnTo>
                    <a:pt x="120772" y="237560"/>
                  </a:lnTo>
                  <a:lnTo>
                    <a:pt x="148868" y="250759"/>
                  </a:lnTo>
                  <a:lnTo>
                    <a:pt x="196044" y="289855"/>
                  </a:lnTo>
                  <a:lnTo>
                    <a:pt x="211855" y="321886"/>
                  </a:lnTo>
                  <a:lnTo>
                    <a:pt x="219273" y="381867"/>
                  </a:lnTo>
                  <a:lnTo>
                    <a:pt x="218218" y="423369"/>
                  </a:lnTo>
                  <a:lnTo>
                    <a:pt x="209679" y="443010"/>
                  </a:lnTo>
                  <a:lnTo>
                    <a:pt x="191718" y="467221"/>
                  </a:lnTo>
                  <a:lnTo>
                    <a:pt x="172166" y="478877"/>
                  </a:lnTo>
                  <a:lnTo>
                    <a:pt x="134850" y="488897"/>
                  </a:lnTo>
                  <a:lnTo>
                    <a:pt x="74730" y="492282"/>
                  </a:lnTo>
                  <a:lnTo>
                    <a:pt x="18289" y="484673"/>
                  </a:lnTo>
                  <a:lnTo>
                    <a:pt x="0" y="482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102164" y="5306362"/>
              <a:ext cx="137739" cy="192359"/>
            </a:xfrm>
            <a:custGeom>
              <a:avLst/>
              <a:gdLst/>
              <a:ahLst/>
              <a:cxnLst/>
              <a:rect l="0" t="0" r="0" b="0"/>
              <a:pathLst>
                <a:path w="137739" h="192359">
                  <a:moveTo>
                    <a:pt x="77649" y="0"/>
                  </a:moveTo>
                  <a:lnTo>
                    <a:pt x="55292" y="0"/>
                  </a:lnTo>
                  <a:lnTo>
                    <a:pt x="38077" y="6239"/>
                  </a:lnTo>
                  <a:lnTo>
                    <a:pt x="30210" y="11179"/>
                  </a:lnTo>
                  <a:lnTo>
                    <a:pt x="18351" y="26026"/>
                  </a:lnTo>
                  <a:lnTo>
                    <a:pt x="1205" y="64153"/>
                  </a:lnTo>
                  <a:lnTo>
                    <a:pt x="0" y="87784"/>
                  </a:lnTo>
                  <a:lnTo>
                    <a:pt x="8759" y="141083"/>
                  </a:lnTo>
                  <a:lnTo>
                    <a:pt x="21295" y="162530"/>
                  </a:lnTo>
                  <a:lnTo>
                    <a:pt x="38565" y="178690"/>
                  </a:lnTo>
                  <a:lnTo>
                    <a:pt x="57939" y="189773"/>
                  </a:lnTo>
                  <a:lnTo>
                    <a:pt x="78247" y="192358"/>
                  </a:lnTo>
                  <a:lnTo>
                    <a:pt x="97802" y="188438"/>
                  </a:lnTo>
                  <a:lnTo>
                    <a:pt x="114292" y="178897"/>
                  </a:lnTo>
                  <a:lnTo>
                    <a:pt x="126300" y="163738"/>
                  </a:lnTo>
                  <a:lnTo>
                    <a:pt x="134367" y="144132"/>
                  </a:lnTo>
                  <a:lnTo>
                    <a:pt x="137738" y="107957"/>
                  </a:lnTo>
                  <a:lnTo>
                    <a:pt x="130678" y="74491"/>
                  </a:lnTo>
                  <a:lnTo>
                    <a:pt x="120325" y="52994"/>
                  </a:lnTo>
                  <a:lnTo>
                    <a:pt x="104805" y="37981"/>
                  </a:lnTo>
                  <a:lnTo>
                    <a:pt x="7764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253513" y="5316891"/>
              <a:ext cx="94757" cy="161803"/>
            </a:xfrm>
            <a:custGeom>
              <a:avLst/>
              <a:gdLst/>
              <a:ahLst/>
              <a:cxnLst/>
              <a:rect l="0" t="0" r="0" b="0"/>
              <a:pathLst>
                <a:path w="94757" h="161803">
                  <a:moveTo>
                    <a:pt x="0" y="84228"/>
                  </a:moveTo>
                  <a:lnTo>
                    <a:pt x="25194" y="138103"/>
                  </a:lnTo>
                  <a:lnTo>
                    <a:pt x="35410" y="161802"/>
                  </a:lnTo>
                  <a:lnTo>
                    <a:pt x="34065" y="156140"/>
                  </a:lnTo>
                  <a:lnTo>
                    <a:pt x="8084" y="98614"/>
                  </a:lnTo>
                  <a:lnTo>
                    <a:pt x="2395" y="58725"/>
                  </a:lnTo>
                  <a:lnTo>
                    <a:pt x="7304" y="37408"/>
                  </a:lnTo>
                  <a:lnTo>
                    <a:pt x="11888" y="28449"/>
                  </a:lnTo>
                  <a:lnTo>
                    <a:pt x="26340" y="15373"/>
                  </a:lnTo>
                  <a:lnTo>
                    <a:pt x="45632" y="683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4383920" y="5062539"/>
              <a:ext cx="132359" cy="486493"/>
            </a:xfrm>
            <a:custGeom>
              <a:avLst/>
              <a:gdLst/>
              <a:ahLst/>
              <a:cxnLst/>
              <a:rect l="0" t="0" r="0" b="0"/>
              <a:pathLst>
                <a:path w="132359" h="486493">
                  <a:moveTo>
                    <a:pt x="80162" y="328051"/>
                  </a:moveTo>
                  <a:lnTo>
                    <a:pt x="85752" y="311284"/>
                  </a:lnTo>
                  <a:lnTo>
                    <a:pt x="85376" y="293693"/>
                  </a:lnTo>
                  <a:lnTo>
                    <a:pt x="83639" y="284089"/>
                  </a:lnTo>
                  <a:lnTo>
                    <a:pt x="78970" y="276516"/>
                  </a:lnTo>
                  <a:lnTo>
                    <a:pt x="64425" y="264983"/>
                  </a:lnTo>
                  <a:lnTo>
                    <a:pt x="56803" y="263778"/>
                  </a:lnTo>
                  <a:lnTo>
                    <a:pt x="49381" y="265316"/>
                  </a:lnTo>
                  <a:lnTo>
                    <a:pt x="42094" y="268680"/>
                  </a:lnTo>
                  <a:lnTo>
                    <a:pt x="27758" y="284897"/>
                  </a:lnTo>
                  <a:lnTo>
                    <a:pt x="14758" y="308871"/>
                  </a:lnTo>
                  <a:lnTo>
                    <a:pt x="0" y="371923"/>
                  </a:lnTo>
                  <a:lnTo>
                    <a:pt x="259" y="417090"/>
                  </a:lnTo>
                  <a:lnTo>
                    <a:pt x="10827" y="463792"/>
                  </a:lnTo>
                  <a:lnTo>
                    <a:pt x="16391" y="472358"/>
                  </a:lnTo>
                  <a:lnTo>
                    <a:pt x="31932" y="484994"/>
                  </a:lnTo>
                  <a:lnTo>
                    <a:pt x="39820" y="486492"/>
                  </a:lnTo>
                  <a:lnTo>
                    <a:pt x="47419" y="485151"/>
                  </a:lnTo>
                  <a:lnTo>
                    <a:pt x="54824" y="481917"/>
                  </a:lnTo>
                  <a:lnTo>
                    <a:pt x="69291" y="465847"/>
                  </a:lnTo>
                  <a:lnTo>
                    <a:pt x="97642" y="411812"/>
                  </a:lnTo>
                  <a:lnTo>
                    <a:pt x="117367" y="350879"/>
                  </a:lnTo>
                  <a:lnTo>
                    <a:pt x="127711" y="296211"/>
                  </a:lnTo>
                  <a:lnTo>
                    <a:pt x="131296" y="245828"/>
                  </a:lnTo>
                  <a:lnTo>
                    <a:pt x="132358" y="182936"/>
                  </a:lnTo>
                  <a:lnTo>
                    <a:pt x="131503" y="126217"/>
                  </a:lnTo>
                  <a:lnTo>
                    <a:pt x="125530" y="73537"/>
                  </a:lnTo>
                  <a:lnTo>
                    <a:pt x="119800" y="16341"/>
                  </a:lnTo>
                  <a:lnTo>
                    <a:pt x="117116" y="4431"/>
                  </a:lnTo>
                  <a:lnTo>
                    <a:pt x="112987" y="0"/>
                  </a:lnTo>
                  <a:lnTo>
                    <a:pt x="107895" y="556"/>
                  </a:lnTo>
                  <a:lnTo>
                    <a:pt x="102160" y="4436"/>
                  </a:lnTo>
                  <a:lnTo>
                    <a:pt x="95789" y="24345"/>
                  </a:lnTo>
                  <a:lnTo>
                    <a:pt x="91698" y="84786"/>
                  </a:lnTo>
                  <a:lnTo>
                    <a:pt x="90989" y="141329"/>
                  </a:lnTo>
                  <a:lnTo>
                    <a:pt x="90780" y="191358"/>
                  </a:lnTo>
                  <a:lnTo>
                    <a:pt x="90709" y="250184"/>
                  </a:lnTo>
                  <a:lnTo>
                    <a:pt x="90691" y="3069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4495668" y="5313790"/>
              <a:ext cx="147400" cy="216649"/>
            </a:xfrm>
            <a:custGeom>
              <a:avLst/>
              <a:gdLst/>
              <a:ahLst/>
              <a:cxnLst/>
              <a:rect l="0" t="0" r="0" b="0"/>
              <a:pathLst>
                <a:path w="147400" h="216649">
                  <a:moveTo>
                    <a:pt x="0" y="182085"/>
                  </a:moveTo>
                  <a:lnTo>
                    <a:pt x="17981" y="166444"/>
                  </a:lnTo>
                  <a:lnTo>
                    <a:pt x="74354" y="142478"/>
                  </a:lnTo>
                  <a:lnTo>
                    <a:pt x="95047" y="130947"/>
                  </a:lnTo>
                  <a:lnTo>
                    <a:pt x="109704" y="114903"/>
                  </a:lnTo>
                  <a:lnTo>
                    <a:pt x="128645" y="76008"/>
                  </a:lnTo>
                  <a:lnTo>
                    <a:pt x="130095" y="55391"/>
                  </a:lnTo>
                  <a:lnTo>
                    <a:pt x="125670" y="35700"/>
                  </a:lnTo>
                  <a:lnTo>
                    <a:pt x="115905" y="19149"/>
                  </a:lnTo>
                  <a:lnTo>
                    <a:pt x="100646" y="7114"/>
                  </a:lnTo>
                  <a:lnTo>
                    <a:pt x="91664" y="2266"/>
                  </a:lnTo>
                  <a:lnTo>
                    <a:pt x="72325" y="0"/>
                  </a:lnTo>
                  <a:lnTo>
                    <a:pt x="62255" y="1034"/>
                  </a:lnTo>
                  <a:lnTo>
                    <a:pt x="54371" y="6402"/>
                  </a:lnTo>
                  <a:lnTo>
                    <a:pt x="42492" y="24845"/>
                  </a:lnTo>
                  <a:lnTo>
                    <a:pt x="29228" y="55947"/>
                  </a:lnTo>
                  <a:lnTo>
                    <a:pt x="27808" y="76891"/>
                  </a:lnTo>
                  <a:lnTo>
                    <a:pt x="36429" y="130111"/>
                  </a:lnTo>
                  <a:lnTo>
                    <a:pt x="50566" y="178968"/>
                  </a:lnTo>
                  <a:lnTo>
                    <a:pt x="61858" y="196687"/>
                  </a:lnTo>
                  <a:lnTo>
                    <a:pt x="77795" y="209242"/>
                  </a:lnTo>
                  <a:lnTo>
                    <a:pt x="86959" y="214228"/>
                  </a:lnTo>
                  <a:lnTo>
                    <a:pt x="109618" y="216648"/>
                  </a:lnTo>
                  <a:lnTo>
                    <a:pt x="147399" y="213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651161" y="5232663"/>
              <a:ext cx="107720" cy="318412"/>
            </a:xfrm>
            <a:custGeom>
              <a:avLst/>
              <a:gdLst/>
              <a:ahLst/>
              <a:cxnLst/>
              <a:rect l="0" t="0" r="0" b="0"/>
              <a:pathLst>
                <a:path w="107720" h="318412">
                  <a:moveTo>
                    <a:pt x="34020" y="189513"/>
                  </a:moveTo>
                  <a:lnTo>
                    <a:pt x="37140" y="232204"/>
                  </a:lnTo>
                  <a:lnTo>
                    <a:pt x="44743" y="291581"/>
                  </a:lnTo>
                  <a:lnTo>
                    <a:pt x="50325" y="318411"/>
                  </a:lnTo>
                  <a:lnTo>
                    <a:pt x="49570" y="317559"/>
                  </a:lnTo>
                  <a:lnTo>
                    <a:pt x="36804" y="266080"/>
                  </a:lnTo>
                  <a:lnTo>
                    <a:pt x="20229" y="210443"/>
                  </a:lnTo>
                  <a:lnTo>
                    <a:pt x="360" y="154393"/>
                  </a:lnTo>
                  <a:lnTo>
                    <a:pt x="0" y="112296"/>
                  </a:lnTo>
                  <a:lnTo>
                    <a:pt x="12892" y="75777"/>
                  </a:lnTo>
                  <a:lnTo>
                    <a:pt x="31259" y="56685"/>
                  </a:lnTo>
                  <a:lnTo>
                    <a:pt x="90709" y="14003"/>
                  </a:lnTo>
                  <a:lnTo>
                    <a:pt x="1077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960385" y="5201077"/>
              <a:ext cx="229874" cy="358143"/>
            </a:xfrm>
            <a:custGeom>
              <a:avLst/>
              <a:gdLst/>
              <a:ahLst/>
              <a:cxnLst/>
              <a:rect l="0" t="0" r="0" b="0"/>
              <a:pathLst>
                <a:path w="229874" h="358143">
                  <a:moveTo>
                    <a:pt x="9065" y="357969"/>
                  </a:moveTo>
                  <a:lnTo>
                    <a:pt x="9065" y="300705"/>
                  </a:lnTo>
                  <a:lnTo>
                    <a:pt x="9065" y="251315"/>
                  </a:lnTo>
                  <a:lnTo>
                    <a:pt x="9065" y="199636"/>
                  </a:lnTo>
                  <a:lnTo>
                    <a:pt x="9065" y="147279"/>
                  </a:lnTo>
                  <a:lnTo>
                    <a:pt x="3476" y="88364"/>
                  </a:lnTo>
                  <a:lnTo>
                    <a:pt x="0" y="48279"/>
                  </a:lnTo>
                  <a:lnTo>
                    <a:pt x="683" y="42714"/>
                  </a:lnTo>
                  <a:lnTo>
                    <a:pt x="2307" y="42514"/>
                  </a:lnTo>
                  <a:lnTo>
                    <a:pt x="32389" y="105078"/>
                  </a:lnTo>
                  <a:lnTo>
                    <a:pt x="51016" y="164140"/>
                  </a:lnTo>
                  <a:lnTo>
                    <a:pt x="64779" y="212411"/>
                  </a:lnTo>
                  <a:lnTo>
                    <a:pt x="83675" y="254400"/>
                  </a:lnTo>
                  <a:lnTo>
                    <a:pt x="116626" y="316006"/>
                  </a:lnTo>
                  <a:lnTo>
                    <a:pt x="142876" y="352410"/>
                  </a:lnTo>
                  <a:lnTo>
                    <a:pt x="152085" y="356603"/>
                  </a:lnTo>
                  <a:lnTo>
                    <a:pt x="174795" y="358142"/>
                  </a:lnTo>
                  <a:lnTo>
                    <a:pt x="183892" y="354575"/>
                  </a:lnTo>
                  <a:lnTo>
                    <a:pt x="197121" y="341253"/>
                  </a:lnTo>
                  <a:lnTo>
                    <a:pt x="218981" y="285650"/>
                  </a:lnTo>
                  <a:lnTo>
                    <a:pt x="226851" y="246854"/>
                  </a:lnTo>
                  <a:lnTo>
                    <a:pt x="229182" y="198315"/>
                  </a:lnTo>
                  <a:lnTo>
                    <a:pt x="229873" y="143768"/>
                  </a:lnTo>
                  <a:lnTo>
                    <a:pt x="226958" y="86272"/>
                  </a:lnTo>
                  <a:lnTo>
                    <a:pt x="215493" y="25621"/>
                  </a:lnTo>
                  <a:lnTo>
                    <a:pt x="2091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201077" y="5548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432704" y="5230776"/>
              <a:ext cx="147400" cy="401971"/>
            </a:xfrm>
            <a:custGeom>
              <a:avLst/>
              <a:gdLst/>
              <a:ahLst/>
              <a:cxnLst/>
              <a:rect l="0" t="0" r="0" b="0"/>
              <a:pathLst>
                <a:path w="147400" h="401971">
                  <a:moveTo>
                    <a:pt x="0" y="401970"/>
                  </a:moveTo>
                  <a:lnTo>
                    <a:pt x="3120" y="359278"/>
                  </a:lnTo>
                  <a:lnTo>
                    <a:pt x="9553" y="296392"/>
                  </a:lnTo>
                  <a:lnTo>
                    <a:pt x="10240" y="240836"/>
                  </a:lnTo>
                  <a:lnTo>
                    <a:pt x="9273" y="179922"/>
                  </a:lnTo>
                  <a:lnTo>
                    <a:pt x="4438" y="119759"/>
                  </a:lnTo>
                  <a:lnTo>
                    <a:pt x="8979" y="56322"/>
                  </a:lnTo>
                  <a:lnTo>
                    <a:pt x="12179" y="28420"/>
                  </a:lnTo>
                  <a:lnTo>
                    <a:pt x="21401" y="4321"/>
                  </a:lnTo>
                  <a:lnTo>
                    <a:pt x="27135" y="0"/>
                  </a:lnTo>
                  <a:lnTo>
                    <a:pt x="33298" y="629"/>
                  </a:lnTo>
                  <a:lnTo>
                    <a:pt x="39746" y="4558"/>
                  </a:lnTo>
                  <a:lnTo>
                    <a:pt x="50031" y="21401"/>
                  </a:lnTo>
                  <a:lnTo>
                    <a:pt x="71754" y="70342"/>
                  </a:lnTo>
                  <a:lnTo>
                    <a:pt x="86122" y="122386"/>
                  </a:lnTo>
                  <a:lnTo>
                    <a:pt x="101457" y="181147"/>
                  </a:lnTo>
                  <a:lnTo>
                    <a:pt x="112210" y="235545"/>
                  </a:lnTo>
                  <a:lnTo>
                    <a:pt x="122805" y="286888"/>
                  </a:lnTo>
                  <a:lnTo>
                    <a:pt x="140377" y="348038"/>
                  </a:lnTo>
                  <a:lnTo>
                    <a:pt x="147399" y="370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443233" y="5466485"/>
              <a:ext cx="105286" cy="18863"/>
            </a:xfrm>
            <a:custGeom>
              <a:avLst/>
              <a:gdLst/>
              <a:ahLst/>
              <a:cxnLst/>
              <a:rect l="0" t="0" r="0" b="0"/>
              <a:pathLst>
                <a:path w="105286" h="18863">
                  <a:moveTo>
                    <a:pt x="105285" y="8333"/>
                  </a:moveTo>
                  <a:lnTo>
                    <a:pt x="67807" y="0"/>
                  </a:lnTo>
                  <a:lnTo>
                    <a:pt x="44174" y="1120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601160" y="5389343"/>
              <a:ext cx="368499" cy="244632"/>
            </a:xfrm>
            <a:custGeom>
              <a:avLst/>
              <a:gdLst/>
              <a:ahLst/>
              <a:cxnLst/>
              <a:rect l="0" t="0" r="0" b="0"/>
              <a:pathLst>
                <a:path w="368499" h="244632">
                  <a:moveTo>
                    <a:pt x="0" y="96004"/>
                  </a:moveTo>
                  <a:lnTo>
                    <a:pt x="16789" y="151049"/>
                  </a:lnTo>
                  <a:lnTo>
                    <a:pt x="26749" y="213289"/>
                  </a:lnTo>
                  <a:lnTo>
                    <a:pt x="14475" y="151327"/>
                  </a:lnTo>
                  <a:lnTo>
                    <a:pt x="14428" y="90858"/>
                  </a:lnTo>
                  <a:lnTo>
                    <a:pt x="16638" y="78535"/>
                  </a:lnTo>
                  <a:lnTo>
                    <a:pt x="21620" y="72660"/>
                  </a:lnTo>
                  <a:lnTo>
                    <a:pt x="28452" y="71083"/>
                  </a:lnTo>
                  <a:lnTo>
                    <a:pt x="36516" y="72371"/>
                  </a:lnTo>
                  <a:lnTo>
                    <a:pt x="51714" y="86280"/>
                  </a:lnTo>
                  <a:lnTo>
                    <a:pt x="80536" y="133337"/>
                  </a:lnTo>
                  <a:lnTo>
                    <a:pt x="86446" y="138440"/>
                  </a:lnTo>
                  <a:lnTo>
                    <a:pt x="91556" y="138333"/>
                  </a:lnTo>
                  <a:lnTo>
                    <a:pt x="96132" y="134752"/>
                  </a:lnTo>
                  <a:lnTo>
                    <a:pt x="101217" y="115175"/>
                  </a:lnTo>
                  <a:lnTo>
                    <a:pt x="105817" y="89317"/>
                  </a:lnTo>
                  <a:lnTo>
                    <a:pt x="115660" y="66125"/>
                  </a:lnTo>
                  <a:lnTo>
                    <a:pt x="122730" y="59707"/>
                  </a:lnTo>
                  <a:lnTo>
                    <a:pt x="130953" y="56599"/>
                  </a:lnTo>
                  <a:lnTo>
                    <a:pt x="139945" y="55695"/>
                  </a:lnTo>
                  <a:lnTo>
                    <a:pt x="147109" y="58603"/>
                  </a:lnTo>
                  <a:lnTo>
                    <a:pt x="158189" y="71193"/>
                  </a:lnTo>
                  <a:lnTo>
                    <a:pt x="178557" y="126286"/>
                  </a:lnTo>
                  <a:lnTo>
                    <a:pt x="192938" y="169446"/>
                  </a:lnTo>
                  <a:lnTo>
                    <a:pt x="197646" y="174211"/>
                  </a:lnTo>
                  <a:lnTo>
                    <a:pt x="203124" y="175048"/>
                  </a:lnTo>
                  <a:lnTo>
                    <a:pt x="209116" y="173267"/>
                  </a:lnTo>
                  <a:lnTo>
                    <a:pt x="222012" y="161929"/>
                  </a:lnTo>
                  <a:lnTo>
                    <a:pt x="266412" y="117303"/>
                  </a:lnTo>
                  <a:lnTo>
                    <a:pt x="300370" y="89033"/>
                  </a:lnTo>
                  <a:lnTo>
                    <a:pt x="316856" y="62353"/>
                  </a:lnTo>
                  <a:lnTo>
                    <a:pt x="323561" y="26631"/>
                  </a:lnTo>
                  <a:lnTo>
                    <a:pt x="320992" y="17000"/>
                  </a:lnTo>
                  <a:lnTo>
                    <a:pt x="315770" y="9410"/>
                  </a:lnTo>
                  <a:lnTo>
                    <a:pt x="308780" y="3179"/>
                  </a:lnTo>
                  <a:lnTo>
                    <a:pt x="300609" y="196"/>
                  </a:lnTo>
                  <a:lnTo>
                    <a:pt x="282173" y="0"/>
                  </a:lnTo>
                  <a:lnTo>
                    <a:pt x="265400" y="6932"/>
                  </a:lnTo>
                  <a:lnTo>
                    <a:pt x="257652" y="12056"/>
                  </a:lnTo>
                  <a:lnTo>
                    <a:pt x="245923" y="27108"/>
                  </a:lnTo>
                  <a:lnTo>
                    <a:pt x="228862" y="65367"/>
                  </a:lnTo>
                  <a:lnTo>
                    <a:pt x="222632" y="116295"/>
                  </a:lnTo>
                  <a:lnTo>
                    <a:pt x="223893" y="163368"/>
                  </a:lnTo>
                  <a:lnTo>
                    <a:pt x="232480" y="193014"/>
                  </a:lnTo>
                  <a:lnTo>
                    <a:pt x="247214" y="215548"/>
                  </a:lnTo>
                  <a:lnTo>
                    <a:pt x="265461" y="232193"/>
                  </a:lnTo>
                  <a:lnTo>
                    <a:pt x="285269" y="243490"/>
                  </a:lnTo>
                  <a:lnTo>
                    <a:pt x="295464" y="244631"/>
                  </a:lnTo>
                  <a:lnTo>
                    <a:pt x="316151" y="239659"/>
                  </a:lnTo>
                  <a:lnTo>
                    <a:pt x="341939" y="223706"/>
                  </a:lnTo>
                  <a:lnTo>
                    <a:pt x="368498" y="190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990715" y="5411702"/>
              <a:ext cx="94757" cy="202598"/>
            </a:xfrm>
            <a:custGeom>
              <a:avLst/>
              <a:gdLst/>
              <a:ahLst/>
              <a:cxnLst/>
              <a:rect l="0" t="0" r="0" b="0"/>
              <a:pathLst>
                <a:path w="94757" h="202598">
                  <a:moveTo>
                    <a:pt x="0" y="105231"/>
                  </a:moveTo>
                  <a:lnTo>
                    <a:pt x="14654" y="163847"/>
                  </a:lnTo>
                  <a:lnTo>
                    <a:pt x="25858" y="202597"/>
                  </a:lnTo>
                  <a:lnTo>
                    <a:pt x="21830" y="189062"/>
                  </a:lnTo>
                  <a:lnTo>
                    <a:pt x="9988" y="133271"/>
                  </a:lnTo>
                  <a:lnTo>
                    <a:pt x="1973" y="71515"/>
                  </a:lnTo>
                  <a:lnTo>
                    <a:pt x="6173" y="34019"/>
                  </a:lnTo>
                  <a:lnTo>
                    <a:pt x="14832" y="14700"/>
                  </a:lnTo>
                  <a:lnTo>
                    <a:pt x="20416" y="6272"/>
                  </a:lnTo>
                  <a:lnTo>
                    <a:pt x="27649" y="1823"/>
                  </a:lnTo>
                  <a:lnTo>
                    <a:pt x="45044" y="0"/>
                  </a:lnTo>
                  <a:lnTo>
                    <a:pt x="94756" y="10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6148642" y="547481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1" y="48932"/>
                  </a:lnTo>
                  <a:lnTo>
                    <a:pt x="5590" y="10806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148642" y="53168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213028" y="5435871"/>
              <a:ext cx="83014" cy="207404"/>
            </a:xfrm>
            <a:custGeom>
              <a:avLst/>
              <a:gdLst/>
              <a:ahLst/>
              <a:cxnLst/>
              <a:rect l="0" t="0" r="0" b="0"/>
              <a:pathLst>
                <a:path w="83014" h="207404">
                  <a:moveTo>
                    <a:pt x="83013" y="81062"/>
                  </a:moveTo>
                  <a:lnTo>
                    <a:pt x="63885" y="21121"/>
                  </a:lnTo>
                  <a:lnTo>
                    <a:pt x="52675" y="3338"/>
                  </a:lnTo>
                  <a:lnTo>
                    <a:pt x="46410" y="0"/>
                  </a:lnTo>
                  <a:lnTo>
                    <a:pt x="39894" y="115"/>
                  </a:lnTo>
                  <a:lnTo>
                    <a:pt x="33210" y="2530"/>
                  </a:lnTo>
                  <a:lnTo>
                    <a:pt x="12624" y="22698"/>
                  </a:lnTo>
                  <a:lnTo>
                    <a:pt x="4936" y="47323"/>
                  </a:lnTo>
                  <a:lnTo>
                    <a:pt x="0" y="110792"/>
                  </a:lnTo>
                  <a:lnTo>
                    <a:pt x="4734" y="151091"/>
                  </a:lnTo>
                  <a:lnTo>
                    <a:pt x="19135" y="185259"/>
                  </a:lnTo>
                  <a:lnTo>
                    <a:pt x="27560" y="192641"/>
                  </a:lnTo>
                  <a:lnTo>
                    <a:pt x="72485" y="207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340040" y="5451941"/>
              <a:ext cx="145515" cy="190367"/>
            </a:xfrm>
            <a:custGeom>
              <a:avLst/>
              <a:gdLst/>
              <a:ahLst/>
              <a:cxnLst/>
              <a:rect l="0" t="0" r="0" b="0"/>
              <a:pathLst>
                <a:path w="145515" h="190367">
                  <a:moveTo>
                    <a:pt x="71815" y="86048"/>
                  </a:moveTo>
                  <a:lnTo>
                    <a:pt x="86468" y="42086"/>
                  </a:lnTo>
                  <a:lnTo>
                    <a:pt x="86263" y="33343"/>
                  </a:lnTo>
                  <a:lnTo>
                    <a:pt x="79796" y="17390"/>
                  </a:lnTo>
                  <a:lnTo>
                    <a:pt x="66004" y="5621"/>
                  </a:lnTo>
                  <a:lnTo>
                    <a:pt x="57412" y="844"/>
                  </a:lnTo>
                  <a:lnTo>
                    <a:pt x="49345" y="0"/>
                  </a:lnTo>
                  <a:lnTo>
                    <a:pt x="34142" y="5301"/>
                  </a:lnTo>
                  <a:lnTo>
                    <a:pt x="12430" y="27028"/>
                  </a:lnTo>
                  <a:lnTo>
                    <a:pt x="4477" y="52018"/>
                  </a:lnTo>
                  <a:lnTo>
                    <a:pt x="0" y="98972"/>
                  </a:lnTo>
                  <a:lnTo>
                    <a:pt x="4077" y="161651"/>
                  </a:lnTo>
                  <a:lnTo>
                    <a:pt x="9108" y="172715"/>
                  </a:lnTo>
                  <a:lnTo>
                    <a:pt x="24058" y="188128"/>
                  </a:lnTo>
                  <a:lnTo>
                    <a:pt x="31788" y="190366"/>
                  </a:lnTo>
                  <a:lnTo>
                    <a:pt x="39281" y="189519"/>
                  </a:lnTo>
                  <a:lnTo>
                    <a:pt x="46616" y="186614"/>
                  </a:lnTo>
                  <a:lnTo>
                    <a:pt x="57886" y="170909"/>
                  </a:lnTo>
                  <a:lnTo>
                    <a:pt x="78386" y="117717"/>
                  </a:lnTo>
                  <a:lnTo>
                    <a:pt x="89663" y="72417"/>
                  </a:lnTo>
                  <a:lnTo>
                    <a:pt x="90732" y="59413"/>
                  </a:lnTo>
                  <a:lnTo>
                    <a:pt x="92615" y="55423"/>
                  </a:lnTo>
                  <a:lnTo>
                    <a:pt x="95040" y="57443"/>
                  </a:lnTo>
                  <a:lnTo>
                    <a:pt x="110705" y="112827"/>
                  </a:lnTo>
                  <a:lnTo>
                    <a:pt x="117565" y="136554"/>
                  </a:lnTo>
                  <a:lnTo>
                    <a:pt x="122202" y="144286"/>
                  </a:lnTo>
                  <a:lnTo>
                    <a:pt x="127633" y="149439"/>
                  </a:lnTo>
                  <a:lnTo>
                    <a:pt x="145514" y="1597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782548" y="5127378"/>
              <a:ext cx="18668" cy="515897"/>
            </a:xfrm>
            <a:custGeom>
              <a:avLst/>
              <a:gdLst/>
              <a:ahLst/>
              <a:cxnLst/>
              <a:rect l="0" t="0" r="0" b="0"/>
              <a:pathLst>
                <a:path w="18668" h="515897">
                  <a:moveTo>
                    <a:pt x="8332" y="0"/>
                  </a:moveTo>
                  <a:lnTo>
                    <a:pt x="0" y="48930"/>
                  </a:lnTo>
                  <a:lnTo>
                    <a:pt x="3827" y="108061"/>
                  </a:lnTo>
                  <a:lnTo>
                    <a:pt x="7442" y="164802"/>
                  </a:lnTo>
                  <a:lnTo>
                    <a:pt x="8156" y="224189"/>
                  </a:lnTo>
                  <a:lnTo>
                    <a:pt x="13887" y="286310"/>
                  </a:lnTo>
                  <a:lnTo>
                    <a:pt x="17878" y="343641"/>
                  </a:lnTo>
                  <a:lnTo>
                    <a:pt x="18667" y="406265"/>
                  </a:lnTo>
                  <a:lnTo>
                    <a:pt x="13234" y="468764"/>
                  </a:lnTo>
                  <a:lnTo>
                    <a:pt x="8332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664538" y="5369533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93225" y="3120"/>
                  </a:lnTo>
                  <a:lnTo>
                    <a:pt x="134095" y="14655"/>
                  </a:lnTo>
                  <a:lnTo>
                    <a:pt x="74721" y="34787"/>
                  </a:lnTo>
                  <a:lnTo>
                    <a:pt x="23532" y="575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835259" y="5469229"/>
              <a:ext cx="121189" cy="177911"/>
            </a:xfrm>
            <a:custGeom>
              <a:avLst/>
              <a:gdLst/>
              <a:ahLst/>
              <a:cxnLst/>
              <a:rect l="0" t="0" r="0" b="0"/>
              <a:pathLst>
                <a:path w="121189" h="177911">
                  <a:moveTo>
                    <a:pt x="92492" y="5589"/>
                  </a:moveTo>
                  <a:lnTo>
                    <a:pt x="75724" y="0"/>
                  </a:lnTo>
                  <a:lnTo>
                    <a:pt x="68445" y="694"/>
                  </a:lnTo>
                  <a:lnTo>
                    <a:pt x="54118" y="7703"/>
                  </a:lnTo>
                  <a:lnTo>
                    <a:pt x="32899" y="30392"/>
                  </a:lnTo>
                  <a:lnTo>
                    <a:pt x="5377" y="90146"/>
                  </a:lnTo>
                  <a:lnTo>
                    <a:pt x="0" y="127089"/>
                  </a:lnTo>
                  <a:lnTo>
                    <a:pt x="4981" y="150836"/>
                  </a:lnTo>
                  <a:lnTo>
                    <a:pt x="9585" y="162082"/>
                  </a:lnTo>
                  <a:lnTo>
                    <a:pt x="17333" y="169579"/>
                  </a:lnTo>
                  <a:lnTo>
                    <a:pt x="38421" y="177910"/>
                  </a:lnTo>
                  <a:lnTo>
                    <a:pt x="60272" y="175373"/>
                  </a:lnTo>
                  <a:lnTo>
                    <a:pt x="80511" y="165277"/>
                  </a:lnTo>
                  <a:lnTo>
                    <a:pt x="97306" y="149091"/>
                  </a:lnTo>
                  <a:lnTo>
                    <a:pt x="114326" y="114659"/>
                  </a:lnTo>
                  <a:lnTo>
                    <a:pt x="121188" y="74821"/>
                  </a:lnTo>
                  <a:lnTo>
                    <a:pt x="117632" y="38971"/>
                  </a:lnTo>
                  <a:lnTo>
                    <a:pt x="112761" y="30183"/>
                  </a:lnTo>
                  <a:lnTo>
                    <a:pt x="97991" y="17300"/>
                  </a:lnTo>
                  <a:lnTo>
                    <a:pt x="71435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7233077" y="5316891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5590" y="207559"/>
                  </a:lnTo>
                  <a:lnTo>
                    <a:pt x="9553" y="267730"/>
                  </a:lnTo>
                  <a:lnTo>
                    <a:pt x="10336" y="319650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138321" y="5443233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14581" y="19128"/>
                  </a:lnTo>
                  <a:lnTo>
                    <a:pt x="52534" y="4819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296249" y="5232663"/>
              <a:ext cx="252685" cy="455688"/>
            </a:xfrm>
            <a:custGeom>
              <a:avLst/>
              <a:gdLst/>
              <a:ahLst/>
              <a:cxnLst/>
              <a:rect l="0" t="0" r="0" b="0"/>
              <a:pathLst>
                <a:path w="252685" h="455688">
                  <a:moveTo>
                    <a:pt x="0" y="0"/>
                  </a:moveTo>
                  <a:lnTo>
                    <a:pt x="11453" y="48931"/>
                  </a:lnTo>
                  <a:lnTo>
                    <a:pt x="18211" y="99896"/>
                  </a:lnTo>
                  <a:lnTo>
                    <a:pt x="26083" y="163232"/>
                  </a:lnTo>
                  <a:lnTo>
                    <a:pt x="31668" y="216774"/>
                  </a:lnTo>
                  <a:lnTo>
                    <a:pt x="40507" y="278761"/>
                  </a:lnTo>
                  <a:lnTo>
                    <a:pt x="41637" y="330990"/>
                  </a:lnTo>
                  <a:lnTo>
                    <a:pt x="41972" y="379741"/>
                  </a:lnTo>
                  <a:lnTo>
                    <a:pt x="40916" y="429947"/>
                  </a:lnTo>
                  <a:lnTo>
                    <a:pt x="38975" y="430521"/>
                  </a:lnTo>
                  <a:lnTo>
                    <a:pt x="36511" y="427394"/>
                  </a:lnTo>
                  <a:lnTo>
                    <a:pt x="32233" y="376152"/>
                  </a:lnTo>
                  <a:lnTo>
                    <a:pt x="34897" y="339180"/>
                  </a:lnTo>
                  <a:lnTo>
                    <a:pt x="46277" y="295246"/>
                  </a:lnTo>
                  <a:lnTo>
                    <a:pt x="51908" y="289248"/>
                  </a:lnTo>
                  <a:lnTo>
                    <a:pt x="59171" y="286418"/>
                  </a:lnTo>
                  <a:lnTo>
                    <a:pt x="67524" y="285702"/>
                  </a:lnTo>
                  <a:lnTo>
                    <a:pt x="75431" y="288734"/>
                  </a:lnTo>
                  <a:lnTo>
                    <a:pt x="90456" y="301461"/>
                  </a:lnTo>
                  <a:lnTo>
                    <a:pt x="106480" y="328358"/>
                  </a:lnTo>
                  <a:lnTo>
                    <a:pt x="115139" y="384529"/>
                  </a:lnTo>
                  <a:lnTo>
                    <a:pt x="120583" y="413447"/>
                  </a:lnTo>
                  <a:lnTo>
                    <a:pt x="123672" y="419521"/>
                  </a:lnTo>
                  <a:lnTo>
                    <a:pt x="126902" y="420060"/>
                  </a:lnTo>
                  <a:lnTo>
                    <a:pt x="130224" y="416911"/>
                  </a:lnTo>
                  <a:lnTo>
                    <a:pt x="169394" y="358318"/>
                  </a:lnTo>
                  <a:lnTo>
                    <a:pt x="223474" y="300661"/>
                  </a:lnTo>
                  <a:lnTo>
                    <a:pt x="233072" y="282196"/>
                  </a:lnTo>
                  <a:lnTo>
                    <a:pt x="234999" y="262291"/>
                  </a:lnTo>
                  <a:lnTo>
                    <a:pt x="233875" y="252070"/>
                  </a:lnTo>
                  <a:lnTo>
                    <a:pt x="229616" y="244086"/>
                  </a:lnTo>
                  <a:lnTo>
                    <a:pt x="215525" y="232095"/>
                  </a:lnTo>
                  <a:lnTo>
                    <a:pt x="206855" y="230769"/>
                  </a:lnTo>
                  <a:lnTo>
                    <a:pt x="187861" y="235535"/>
                  </a:lnTo>
                  <a:lnTo>
                    <a:pt x="170841" y="248572"/>
                  </a:lnTo>
                  <a:lnTo>
                    <a:pt x="156648" y="266064"/>
                  </a:lnTo>
                  <a:lnTo>
                    <a:pt x="134116" y="321820"/>
                  </a:lnTo>
                  <a:lnTo>
                    <a:pt x="129047" y="382067"/>
                  </a:lnTo>
                  <a:lnTo>
                    <a:pt x="132613" y="407284"/>
                  </a:lnTo>
                  <a:lnTo>
                    <a:pt x="141217" y="427070"/>
                  </a:lnTo>
                  <a:lnTo>
                    <a:pt x="146787" y="435622"/>
                  </a:lnTo>
                  <a:lnTo>
                    <a:pt x="162335" y="448244"/>
                  </a:lnTo>
                  <a:lnTo>
                    <a:pt x="171394" y="453247"/>
                  </a:lnTo>
                  <a:lnTo>
                    <a:pt x="193938" y="455687"/>
                  </a:lnTo>
                  <a:lnTo>
                    <a:pt x="226699" y="450483"/>
                  </a:lnTo>
                  <a:lnTo>
                    <a:pt x="25268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675274" y="5411647"/>
              <a:ext cx="148206" cy="261401"/>
            </a:xfrm>
            <a:custGeom>
              <a:avLst/>
              <a:gdLst/>
              <a:ahLst/>
              <a:cxnLst/>
              <a:rect l="0" t="0" r="0" b="0"/>
              <a:pathLst>
                <a:path w="148206" h="261401">
                  <a:moveTo>
                    <a:pt x="147399" y="0"/>
                  </a:moveTo>
                  <a:lnTo>
                    <a:pt x="104707" y="14573"/>
                  </a:lnTo>
                  <a:lnTo>
                    <a:pt x="68647" y="39403"/>
                  </a:lnTo>
                  <a:lnTo>
                    <a:pt x="51796" y="65488"/>
                  </a:lnTo>
                  <a:lnTo>
                    <a:pt x="39393" y="95443"/>
                  </a:lnTo>
                  <a:lnTo>
                    <a:pt x="39131" y="104573"/>
                  </a:lnTo>
                  <a:lnTo>
                    <a:pt x="45078" y="120956"/>
                  </a:lnTo>
                  <a:lnTo>
                    <a:pt x="58639" y="132917"/>
                  </a:lnTo>
                  <a:lnTo>
                    <a:pt x="116340" y="169034"/>
                  </a:lnTo>
                  <a:lnTo>
                    <a:pt x="134765" y="183921"/>
                  </a:lnTo>
                  <a:lnTo>
                    <a:pt x="146853" y="202236"/>
                  </a:lnTo>
                  <a:lnTo>
                    <a:pt x="148205" y="212033"/>
                  </a:lnTo>
                  <a:lnTo>
                    <a:pt x="143468" y="232277"/>
                  </a:lnTo>
                  <a:lnTo>
                    <a:pt x="137759" y="240249"/>
                  </a:lnTo>
                  <a:lnTo>
                    <a:pt x="122058" y="252227"/>
                  </a:lnTo>
                  <a:lnTo>
                    <a:pt x="82309" y="259958"/>
                  </a:lnTo>
                  <a:lnTo>
                    <a:pt x="28391" y="26140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836173" y="5485347"/>
              <a:ext cx="120633" cy="179440"/>
            </a:xfrm>
            <a:custGeom>
              <a:avLst/>
              <a:gdLst/>
              <a:ahLst/>
              <a:cxnLst/>
              <a:rect l="0" t="0" r="0" b="0"/>
              <a:pathLst>
                <a:path w="120633" h="179440">
                  <a:moveTo>
                    <a:pt x="81257" y="0"/>
                  </a:moveTo>
                  <a:lnTo>
                    <a:pt x="64489" y="5589"/>
                  </a:lnTo>
                  <a:lnTo>
                    <a:pt x="50018" y="17692"/>
                  </a:lnTo>
                  <a:lnTo>
                    <a:pt x="15791" y="64114"/>
                  </a:lnTo>
                  <a:lnTo>
                    <a:pt x="3108" y="96206"/>
                  </a:lnTo>
                  <a:lnTo>
                    <a:pt x="0" y="133660"/>
                  </a:lnTo>
                  <a:lnTo>
                    <a:pt x="3419" y="156501"/>
                  </a:lnTo>
                  <a:lnTo>
                    <a:pt x="8307" y="165165"/>
                  </a:lnTo>
                  <a:lnTo>
                    <a:pt x="23099" y="177911"/>
                  </a:lnTo>
                  <a:lnTo>
                    <a:pt x="31956" y="179439"/>
                  </a:lnTo>
                  <a:lnTo>
                    <a:pt x="51157" y="174897"/>
                  </a:lnTo>
                  <a:lnTo>
                    <a:pt x="76107" y="159186"/>
                  </a:lnTo>
                  <a:lnTo>
                    <a:pt x="98318" y="134124"/>
                  </a:lnTo>
                  <a:lnTo>
                    <a:pt x="114128" y="104471"/>
                  </a:lnTo>
                  <a:lnTo>
                    <a:pt x="120632" y="67869"/>
                  </a:lnTo>
                  <a:lnTo>
                    <a:pt x="115915" y="47321"/>
                  </a:lnTo>
                  <a:lnTo>
                    <a:pt x="9178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959544" y="5474818"/>
              <a:ext cx="155774" cy="220633"/>
            </a:xfrm>
            <a:custGeom>
              <a:avLst/>
              <a:gdLst/>
              <a:ahLst/>
              <a:cxnLst/>
              <a:rect l="0" t="0" r="0" b="0"/>
              <a:pathLst>
                <a:path w="155774" h="220633">
                  <a:moveTo>
                    <a:pt x="0" y="21057"/>
                  </a:moveTo>
                  <a:lnTo>
                    <a:pt x="15641" y="39038"/>
                  </a:lnTo>
                  <a:lnTo>
                    <a:pt x="23719" y="55955"/>
                  </a:lnTo>
                  <a:lnTo>
                    <a:pt x="31201" y="111052"/>
                  </a:lnTo>
                  <a:lnTo>
                    <a:pt x="39611" y="168209"/>
                  </a:lnTo>
                  <a:lnTo>
                    <a:pt x="43341" y="194083"/>
                  </a:lnTo>
                  <a:lnTo>
                    <a:pt x="52798" y="213381"/>
                  </a:lnTo>
                  <a:lnTo>
                    <a:pt x="60935" y="218293"/>
                  </a:lnTo>
                  <a:lnTo>
                    <a:pt x="82455" y="220632"/>
                  </a:lnTo>
                  <a:lnTo>
                    <a:pt x="92404" y="217278"/>
                  </a:lnTo>
                  <a:lnTo>
                    <a:pt x="109699" y="204193"/>
                  </a:lnTo>
                  <a:lnTo>
                    <a:pt x="127000" y="177095"/>
                  </a:lnTo>
                  <a:lnTo>
                    <a:pt x="147023" y="114641"/>
                  </a:lnTo>
                  <a:lnTo>
                    <a:pt x="155773" y="5943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8159585" y="5232663"/>
              <a:ext cx="10187" cy="473783"/>
            </a:xfrm>
            <a:custGeom>
              <a:avLst/>
              <a:gdLst/>
              <a:ahLst/>
              <a:cxnLst/>
              <a:rect l="0" t="0" r="0" b="0"/>
              <a:pathLst>
                <a:path w="10187" h="473783">
                  <a:moveTo>
                    <a:pt x="0" y="0"/>
                  </a:moveTo>
                  <a:lnTo>
                    <a:pt x="3119" y="48931"/>
                  </a:lnTo>
                  <a:lnTo>
                    <a:pt x="6066" y="77899"/>
                  </a:lnTo>
                  <a:lnTo>
                    <a:pt x="4664" y="137570"/>
                  </a:lnTo>
                  <a:lnTo>
                    <a:pt x="8791" y="194010"/>
                  </a:lnTo>
                  <a:lnTo>
                    <a:pt x="10186" y="255002"/>
                  </a:lnTo>
                  <a:lnTo>
                    <a:pt x="3226" y="312110"/>
                  </a:lnTo>
                  <a:lnTo>
                    <a:pt x="637" y="371570"/>
                  </a:lnTo>
                  <a:lnTo>
                    <a:pt x="127" y="43370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8075357" y="544323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0"/>
                  </a:lnTo>
                  <a:lnTo>
                    <a:pt x="63771" y="11453"/>
                  </a:lnTo>
                  <a:lnTo>
                    <a:pt x="3176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8243813" y="5211606"/>
              <a:ext cx="243892" cy="497858"/>
            </a:xfrm>
            <a:custGeom>
              <a:avLst/>
              <a:gdLst/>
              <a:ahLst/>
              <a:cxnLst/>
              <a:rect l="0" t="0" r="0" b="0"/>
              <a:pathLst>
                <a:path w="243892" h="497858">
                  <a:moveTo>
                    <a:pt x="0" y="0"/>
                  </a:moveTo>
                  <a:lnTo>
                    <a:pt x="8334" y="48931"/>
                  </a:lnTo>
                  <a:lnTo>
                    <a:pt x="12998" y="103015"/>
                  </a:lnTo>
                  <a:lnTo>
                    <a:pt x="18669" y="161544"/>
                  </a:lnTo>
                  <a:lnTo>
                    <a:pt x="26176" y="223243"/>
                  </a:lnTo>
                  <a:lnTo>
                    <a:pt x="30518" y="280490"/>
                  </a:lnTo>
                  <a:lnTo>
                    <a:pt x="32439" y="326303"/>
                  </a:lnTo>
                  <a:lnTo>
                    <a:pt x="38727" y="387841"/>
                  </a:lnTo>
                  <a:lnTo>
                    <a:pt x="39941" y="441819"/>
                  </a:lnTo>
                  <a:lnTo>
                    <a:pt x="36079" y="468935"/>
                  </a:lnTo>
                  <a:lnTo>
                    <a:pt x="34581" y="472890"/>
                  </a:lnTo>
                  <a:lnTo>
                    <a:pt x="33583" y="470848"/>
                  </a:lnTo>
                  <a:lnTo>
                    <a:pt x="33019" y="421490"/>
                  </a:lnTo>
                  <a:lnTo>
                    <a:pt x="46274" y="359633"/>
                  </a:lnTo>
                  <a:lnTo>
                    <a:pt x="56345" y="326876"/>
                  </a:lnTo>
                  <a:lnTo>
                    <a:pt x="62130" y="320863"/>
                  </a:lnTo>
                  <a:lnTo>
                    <a:pt x="69496" y="318024"/>
                  </a:lnTo>
                  <a:lnTo>
                    <a:pt x="77917" y="317301"/>
                  </a:lnTo>
                  <a:lnTo>
                    <a:pt x="84699" y="321498"/>
                  </a:lnTo>
                  <a:lnTo>
                    <a:pt x="95356" y="338640"/>
                  </a:lnTo>
                  <a:lnTo>
                    <a:pt x="110560" y="387773"/>
                  </a:lnTo>
                  <a:lnTo>
                    <a:pt x="114776" y="442538"/>
                  </a:lnTo>
                  <a:lnTo>
                    <a:pt x="114183" y="462236"/>
                  </a:lnTo>
                  <a:lnTo>
                    <a:pt x="112387" y="462575"/>
                  </a:lnTo>
                  <a:lnTo>
                    <a:pt x="110019" y="459292"/>
                  </a:lnTo>
                  <a:lnTo>
                    <a:pt x="112277" y="432314"/>
                  </a:lnTo>
                  <a:lnTo>
                    <a:pt x="120355" y="400274"/>
                  </a:lnTo>
                  <a:lnTo>
                    <a:pt x="133040" y="382230"/>
                  </a:lnTo>
                  <a:lnTo>
                    <a:pt x="169780" y="351583"/>
                  </a:lnTo>
                  <a:lnTo>
                    <a:pt x="226154" y="317957"/>
                  </a:lnTo>
                  <a:lnTo>
                    <a:pt x="243004" y="292301"/>
                  </a:lnTo>
                  <a:lnTo>
                    <a:pt x="243891" y="282605"/>
                  </a:lnTo>
                  <a:lnTo>
                    <a:pt x="238638" y="262473"/>
                  </a:lnTo>
                  <a:lnTo>
                    <a:pt x="231622" y="255700"/>
                  </a:lnTo>
                  <a:lnTo>
                    <a:pt x="211348" y="248175"/>
                  </a:lnTo>
                  <a:lnTo>
                    <a:pt x="189859" y="251070"/>
                  </a:lnTo>
                  <a:lnTo>
                    <a:pt x="169780" y="261325"/>
                  </a:lnTo>
                  <a:lnTo>
                    <a:pt x="130488" y="306464"/>
                  </a:lnTo>
                  <a:lnTo>
                    <a:pt x="114572" y="337249"/>
                  </a:lnTo>
                  <a:lnTo>
                    <a:pt x="108037" y="374186"/>
                  </a:lnTo>
                  <a:lnTo>
                    <a:pt x="114234" y="427419"/>
                  </a:lnTo>
                  <a:lnTo>
                    <a:pt x="124574" y="460825"/>
                  </a:lnTo>
                  <a:lnTo>
                    <a:pt x="135695" y="478162"/>
                  </a:lnTo>
                  <a:lnTo>
                    <a:pt x="151556" y="490547"/>
                  </a:lnTo>
                  <a:lnTo>
                    <a:pt x="160699" y="495487"/>
                  </a:lnTo>
                  <a:lnTo>
                    <a:pt x="183336" y="497857"/>
                  </a:lnTo>
                  <a:lnTo>
                    <a:pt x="205485" y="495011"/>
                  </a:lnTo>
                  <a:lnTo>
                    <a:pt x="231627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8498326" y="5485264"/>
              <a:ext cx="198213" cy="211013"/>
            </a:xfrm>
            <a:custGeom>
              <a:avLst/>
              <a:gdLst/>
              <a:ahLst/>
              <a:cxnLst/>
              <a:rect l="0" t="0" r="0" b="0"/>
              <a:pathLst>
                <a:path w="198213" h="211013">
                  <a:moveTo>
                    <a:pt x="124513" y="115896"/>
                  </a:moveTo>
                  <a:lnTo>
                    <a:pt x="132847" y="78419"/>
                  </a:lnTo>
                  <a:lnTo>
                    <a:pt x="131727" y="54786"/>
                  </a:lnTo>
                  <a:lnTo>
                    <a:pt x="123430" y="32584"/>
                  </a:lnTo>
                  <a:lnTo>
                    <a:pt x="100016" y="5943"/>
                  </a:lnTo>
                  <a:lnTo>
                    <a:pt x="90634" y="1650"/>
                  </a:lnTo>
                  <a:lnTo>
                    <a:pt x="70851" y="0"/>
                  </a:lnTo>
                  <a:lnTo>
                    <a:pt x="53480" y="6285"/>
                  </a:lnTo>
                  <a:lnTo>
                    <a:pt x="45572" y="11236"/>
                  </a:lnTo>
                  <a:lnTo>
                    <a:pt x="23265" y="40562"/>
                  </a:lnTo>
                  <a:lnTo>
                    <a:pt x="7426" y="73298"/>
                  </a:lnTo>
                  <a:lnTo>
                    <a:pt x="0" y="124206"/>
                  </a:lnTo>
                  <a:lnTo>
                    <a:pt x="1652" y="176203"/>
                  </a:lnTo>
                  <a:lnTo>
                    <a:pt x="4002" y="187686"/>
                  </a:lnTo>
                  <a:lnTo>
                    <a:pt x="9077" y="196512"/>
                  </a:lnTo>
                  <a:lnTo>
                    <a:pt x="24075" y="209437"/>
                  </a:lnTo>
                  <a:lnTo>
                    <a:pt x="31818" y="211012"/>
                  </a:lnTo>
                  <a:lnTo>
                    <a:pt x="39320" y="209723"/>
                  </a:lnTo>
                  <a:lnTo>
                    <a:pt x="46660" y="206523"/>
                  </a:lnTo>
                  <a:lnTo>
                    <a:pt x="57937" y="193609"/>
                  </a:lnTo>
                  <a:lnTo>
                    <a:pt x="78441" y="139388"/>
                  </a:lnTo>
                  <a:lnTo>
                    <a:pt x="96378" y="84632"/>
                  </a:lnTo>
                  <a:lnTo>
                    <a:pt x="98737" y="83355"/>
                  </a:lnTo>
                  <a:lnTo>
                    <a:pt x="112618" y="138655"/>
                  </a:lnTo>
                  <a:lnTo>
                    <a:pt x="142805" y="198731"/>
                  </a:lnTo>
                  <a:lnTo>
                    <a:pt x="150746" y="203875"/>
                  </a:lnTo>
                  <a:lnTo>
                    <a:pt x="159549" y="204964"/>
                  </a:lnTo>
                  <a:lnTo>
                    <a:pt x="176349" y="201105"/>
                  </a:lnTo>
                  <a:lnTo>
                    <a:pt x="198212" y="1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8667401" y="5495875"/>
              <a:ext cx="102838" cy="210571"/>
            </a:xfrm>
            <a:custGeom>
              <a:avLst/>
              <a:gdLst/>
              <a:ahLst/>
              <a:cxnLst/>
              <a:rect l="0" t="0" r="0" b="0"/>
              <a:pathLst>
                <a:path w="102838" h="210571">
                  <a:moveTo>
                    <a:pt x="102837" y="0"/>
                  </a:moveTo>
                  <a:lnTo>
                    <a:pt x="58874" y="20244"/>
                  </a:lnTo>
                  <a:lnTo>
                    <a:pt x="2979" y="59899"/>
                  </a:lnTo>
                  <a:lnTo>
                    <a:pt x="0" y="68009"/>
                  </a:lnTo>
                  <a:lnTo>
                    <a:pt x="354" y="76925"/>
                  </a:lnTo>
                  <a:lnTo>
                    <a:pt x="2930" y="86378"/>
                  </a:lnTo>
                  <a:lnTo>
                    <a:pt x="9326" y="93850"/>
                  </a:lnTo>
                  <a:lnTo>
                    <a:pt x="50094" y="114248"/>
                  </a:lnTo>
                  <a:lnTo>
                    <a:pt x="92289" y="135132"/>
                  </a:lnTo>
                  <a:lnTo>
                    <a:pt x="98145" y="143900"/>
                  </a:lnTo>
                  <a:lnTo>
                    <a:pt x="101531" y="166122"/>
                  </a:lnTo>
                  <a:lnTo>
                    <a:pt x="98457" y="175088"/>
                  </a:lnTo>
                  <a:lnTo>
                    <a:pt x="85683" y="188172"/>
                  </a:lnTo>
                  <a:lnTo>
                    <a:pt x="58760" y="202114"/>
                  </a:lnTo>
                  <a:lnTo>
                    <a:pt x="808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8875523" y="5201077"/>
              <a:ext cx="21058" cy="536955"/>
            </a:xfrm>
            <a:custGeom>
              <a:avLst/>
              <a:gdLst/>
              <a:ahLst/>
              <a:cxnLst/>
              <a:rect l="0" t="0" r="0" b="0"/>
              <a:pathLst>
                <a:path w="21058" h="536955">
                  <a:moveTo>
                    <a:pt x="21057" y="0"/>
                  </a:moveTo>
                  <a:lnTo>
                    <a:pt x="12724" y="48932"/>
                  </a:lnTo>
                  <a:lnTo>
                    <a:pt x="10962" y="108062"/>
                  </a:lnTo>
                  <a:lnTo>
                    <a:pt x="10657" y="156281"/>
                  </a:lnTo>
                  <a:lnTo>
                    <a:pt x="10553" y="217741"/>
                  </a:lnTo>
                  <a:lnTo>
                    <a:pt x="9366" y="267807"/>
                  </a:lnTo>
                  <a:lnTo>
                    <a:pt x="3295" y="318516"/>
                  </a:lnTo>
                  <a:lnTo>
                    <a:pt x="651" y="381285"/>
                  </a:lnTo>
                  <a:lnTo>
                    <a:pt x="193" y="435458"/>
                  </a:lnTo>
                  <a:lnTo>
                    <a:pt x="57" y="489724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8643896" y="5316891"/>
              <a:ext cx="347442" cy="105286"/>
            </a:xfrm>
            <a:custGeom>
              <a:avLst/>
              <a:gdLst/>
              <a:ahLst/>
              <a:cxnLst/>
              <a:rect l="0" t="0" r="0" b="0"/>
              <a:pathLst>
                <a:path w="347442" h="105286">
                  <a:moveTo>
                    <a:pt x="347441" y="105285"/>
                  </a:moveTo>
                  <a:lnTo>
                    <a:pt x="312543" y="75977"/>
                  </a:lnTo>
                  <a:lnTo>
                    <a:pt x="256537" y="50285"/>
                  </a:lnTo>
                  <a:lnTo>
                    <a:pt x="197293" y="29690"/>
                  </a:lnTo>
                  <a:lnTo>
                    <a:pt x="134776" y="13861"/>
                  </a:lnTo>
                  <a:lnTo>
                    <a:pt x="80305" y="5598"/>
                  </a:lnTo>
                  <a:lnTo>
                    <a:pt x="21928" y="11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281177" y="231522"/>
            <a:ext cx="7288813" cy="651829"/>
            <a:chOff x="281177" y="231522"/>
            <a:chExt cx="7288813" cy="651829"/>
          </a:xfrm>
        </p:grpSpPr>
        <p:sp>
          <p:nvSpPr>
            <p:cNvPr id="2" name="Freeform 1"/>
            <p:cNvSpPr/>
            <p:nvPr/>
          </p:nvSpPr>
          <p:spPr>
            <a:xfrm>
              <a:off x="281177" y="231522"/>
              <a:ext cx="350533" cy="518946"/>
            </a:xfrm>
            <a:custGeom>
              <a:avLst/>
              <a:gdLst/>
              <a:ahLst/>
              <a:cxnLst/>
              <a:rect l="0" t="0" r="0" b="0"/>
              <a:pathLst>
                <a:path w="350533" h="518946">
                  <a:moveTo>
                    <a:pt x="55734" y="42218"/>
                  </a:moveTo>
                  <a:lnTo>
                    <a:pt x="36606" y="96093"/>
                  </a:lnTo>
                  <a:lnTo>
                    <a:pt x="11520" y="147666"/>
                  </a:lnTo>
                  <a:lnTo>
                    <a:pt x="7541" y="149951"/>
                  </a:lnTo>
                  <a:lnTo>
                    <a:pt x="3718" y="146796"/>
                  </a:lnTo>
                  <a:lnTo>
                    <a:pt x="0" y="140013"/>
                  </a:lnTo>
                  <a:lnTo>
                    <a:pt x="356" y="102520"/>
                  </a:lnTo>
                  <a:lnTo>
                    <a:pt x="12127" y="54260"/>
                  </a:lnTo>
                  <a:lnTo>
                    <a:pt x="35769" y="14051"/>
                  </a:lnTo>
                  <a:lnTo>
                    <a:pt x="42424" y="5893"/>
                  </a:lnTo>
                  <a:lnTo>
                    <a:pt x="50370" y="1624"/>
                  </a:lnTo>
                  <a:lnTo>
                    <a:pt x="68558" y="0"/>
                  </a:lnTo>
                  <a:lnTo>
                    <a:pt x="85221" y="6297"/>
                  </a:lnTo>
                  <a:lnTo>
                    <a:pt x="120570" y="34993"/>
                  </a:lnTo>
                  <a:lnTo>
                    <a:pt x="139806" y="69843"/>
                  </a:lnTo>
                  <a:lnTo>
                    <a:pt x="164021" y="131946"/>
                  </a:lnTo>
                  <a:lnTo>
                    <a:pt x="177377" y="183188"/>
                  </a:lnTo>
                  <a:lnTo>
                    <a:pt x="187573" y="236586"/>
                  </a:lnTo>
                  <a:lnTo>
                    <a:pt x="191114" y="295171"/>
                  </a:lnTo>
                  <a:lnTo>
                    <a:pt x="190993" y="348924"/>
                  </a:lnTo>
                  <a:lnTo>
                    <a:pt x="184069" y="396177"/>
                  </a:lnTo>
                  <a:lnTo>
                    <a:pt x="168129" y="457713"/>
                  </a:lnTo>
                  <a:lnTo>
                    <a:pt x="142796" y="498768"/>
                  </a:lnTo>
                  <a:lnTo>
                    <a:pt x="116626" y="516484"/>
                  </a:lnTo>
                  <a:lnTo>
                    <a:pt x="93716" y="518945"/>
                  </a:lnTo>
                  <a:lnTo>
                    <a:pt x="70275" y="514970"/>
                  </a:lnTo>
                  <a:lnTo>
                    <a:pt x="52058" y="505404"/>
                  </a:lnTo>
                  <a:lnTo>
                    <a:pt x="39283" y="490234"/>
                  </a:lnTo>
                  <a:lnTo>
                    <a:pt x="30875" y="470624"/>
                  </a:lnTo>
                  <a:lnTo>
                    <a:pt x="27312" y="434446"/>
                  </a:lnTo>
                  <a:lnTo>
                    <a:pt x="30624" y="411904"/>
                  </a:lnTo>
                  <a:lnTo>
                    <a:pt x="36654" y="403319"/>
                  </a:lnTo>
                  <a:lnTo>
                    <a:pt x="55833" y="390661"/>
                  </a:lnTo>
                  <a:lnTo>
                    <a:pt x="76835" y="387375"/>
                  </a:lnTo>
                  <a:lnTo>
                    <a:pt x="97868" y="390983"/>
                  </a:lnTo>
                  <a:lnTo>
                    <a:pt x="156083" y="418834"/>
                  </a:lnTo>
                  <a:lnTo>
                    <a:pt x="216131" y="452975"/>
                  </a:lnTo>
                  <a:lnTo>
                    <a:pt x="264712" y="475345"/>
                  </a:lnTo>
                  <a:lnTo>
                    <a:pt x="286654" y="477265"/>
                  </a:lnTo>
                  <a:lnTo>
                    <a:pt x="306934" y="473048"/>
                  </a:lnTo>
                  <a:lnTo>
                    <a:pt x="350532" y="4528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63752" y="284269"/>
              <a:ext cx="295521" cy="434067"/>
            </a:xfrm>
            <a:custGeom>
              <a:avLst/>
              <a:gdLst/>
              <a:ahLst/>
              <a:cxnLst/>
              <a:rect l="0" t="0" r="0" b="0"/>
              <a:pathLst>
                <a:path w="295521" h="434067">
                  <a:moveTo>
                    <a:pt x="120600" y="0"/>
                  </a:moveTo>
                  <a:lnTo>
                    <a:pt x="74819" y="54114"/>
                  </a:lnTo>
                  <a:lnTo>
                    <a:pt x="32596" y="95903"/>
                  </a:lnTo>
                  <a:lnTo>
                    <a:pt x="13637" y="106185"/>
                  </a:lnTo>
                  <a:lnTo>
                    <a:pt x="7177" y="104715"/>
                  </a:lnTo>
                  <a:lnTo>
                    <a:pt x="2871" y="99056"/>
                  </a:lnTo>
                  <a:lnTo>
                    <a:pt x="0" y="90604"/>
                  </a:lnTo>
                  <a:lnTo>
                    <a:pt x="3049" y="71854"/>
                  </a:lnTo>
                  <a:lnTo>
                    <a:pt x="17920" y="44687"/>
                  </a:lnTo>
                  <a:lnTo>
                    <a:pt x="40263" y="21819"/>
                  </a:lnTo>
                  <a:lnTo>
                    <a:pt x="49495" y="14546"/>
                  </a:lnTo>
                  <a:lnTo>
                    <a:pt x="75350" y="6465"/>
                  </a:lnTo>
                  <a:lnTo>
                    <a:pt x="119671" y="5035"/>
                  </a:lnTo>
                  <a:lnTo>
                    <a:pt x="147093" y="10427"/>
                  </a:lnTo>
                  <a:lnTo>
                    <a:pt x="181092" y="26616"/>
                  </a:lnTo>
                  <a:lnTo>
                    <a:pt x="198568" y="39515"/>
                  </a:lnTo>
                  <a:lnTo>
                    <a:pt x="215971" y="65521"/>
                  </a:lnTo>
                  <a:lnTo>
                    <a:pt x="218359" y="85272"/>
                  </a:lnTo>
                  <a:lnTo>
                    <a:pt x="210360" y="126548"/>
                  </a:lnTo>
                  <a:lnTo>
                    <a:pt x="195289" y="152399"/>
                  </a:lnTo>
                  <a:lnTo>
                    <a:pt x="176005" y="174877"/>
                  </a:lnTo>
                  <a:lnTo>
                    <a:pt x="149884" y="190766"/>
                  </a:lnTo>
                  <a:lnTo>
                    <a:pt x="145972" y="191518"/>
                  </a:lnTo>
                  <a:lnTo>
                    <a:pt x="145704" y="189680"/>
                  </a:lnTo>
                  <a:lnTo>
                    <a:pt x="147864" y="186115"/>
                  </a:lnTo>
                  <a:lnTo>
                    <a:pt x="162743" y="182153"/>
                  </a:lnTo>
                  <a:lnTo>
                    <a:pt x="183784" y="181563"/>
                  </a:lnTo>
                  <a:lnTo>
                    <a:pt x="215360" y="188977"/>
                  </a:lnTo>
                  <a:lnTo>
                    <a:pt x="236415" y="199413"/>
                  </a:lnTo>
                  <a:lnTo>
                    <a:pt x="262410" y="224032"/>
                  </a:lnTo>
                  <a:lnTo>
                    <a:pt x="284930" y="253553"/>
                  </a:lnTo>
                  <a:lnTo>
                    <a:pt x="293071" y="277247"/>
                  </a:lnTo>
                  <a:lnTo>
                    <a:pt x="295520" y="304545"/>
                  </a:lnTo>
                  <a:lnTo>
                    <a:pt x="289151" y="351628"/>
                  </a:lnTo>
                  <a:lnTo>
                    <a:pt x="272967" y="393395"/>
                  </a:lnTo>
                  <a:lnTo>
                    <a:pt x="260068" y="413098"/>
                  </a:lnTo>
                  <a:lnTo>
                    <a:pt x="240298" y="426534"/>
                  </a:lnTo>
                  <a:lnTo>
                    <a:pt x="217083" y="434066"/>
                  </a:lnTo>
                  <a:lnTo>
                    <a:pt x="170464" y="429369"/>
                  </a:lnTo>
                  <a:lnTo>
                    <a:pt x="116542" y="411587"/>
                  </a:lnTo>
                  <a:lnTo>
                    <a:pt x="64520" y="384931"/>
                  </a:lnTo>
                  <a:lnTo>
                    <a:pt x="4690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1561" y="456953"/>
              <a:ext cx="207673" cy="225973"/>
            </a:xfrm>
            <a:custGeom>
              <a:avLst/>
              <a:gdLst/>
              <a:ahLst/>
              <a:cxnLst/>
              <a:rect l="0" t="0" r="0" b="0"/>
              <a:pathLst>
                <a:path w="207673" h="225973">
                  <a:moveTo>
                    <a:pt x="144501" y="48414"/>
                  </a:moveTo>
                  <a:lnTo>
                    <a:pt x="115192" y="10041"/>
                  </a:lnTo>
                  <a:lnTo>
                    <a:pt x="95600" y="2114"/>
                  </a:lnTo>
                  <a:lnTo>
                    <a:pt x="83824" y="0"/>
                  </a:lnTo>
                  <a:lnTo>
                    <a:pt x="72464" y="2100"/>
                  </a:lnTo>
                  <a:lnTo>
                    <a:pt x="50483" y="13792"/>
                  </a:lnTo>
                  <a:lnTo>
                    <a:pt x="23967" y="45695"/>
                  </a:lnTo>
                  <a:lnTo>
                    <a:pt x="6882" y="79194"/>
                  </a:lnTo>
                  <a:lnTo>
                    <a:pt x="0" y="116936"/>
                  </a:lnTo>
                  <a:lnTo>
                    <a:pt x="6080" y="163205"/>
                  </a:lnTo>
                  <a:lnTo>
                    <a:pt x="12010" y="184830"/>
                  </a:lnTo>
                  <a:lnTo>
                    <a:pt x="24785" y="203020"/>
                  </a:lnTo>
                  <a:lnTo>
                    <a:pt x="33105" y="211146"/>
                  </a:lnTo>
                  <a:lnTo>
                    <a:pt x="54827" y="220176"/>
                  </a:lnTo>
                  <a:lnTo>
                    <a:pt x="112489" y="225972"/>
                  </a:lnTo>
                  <a:lnTo>
                    <a:pt x="139632" y="220526"/>
                  </a:lnTo>
                  <a:lnTo>
                    <a:pt x="197886" y="199254"/>
                  </a:lnTo>
                  <a:lnTo>
                    <a:pt x="207672" y="19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7217" y="508294"/>
              <a:ext cx="171968" cy="162098"/>
            </a:xfrm>
            <a:custGeom>
              <a:avLst/>
              <a:gdLst/>
              <a:ahLst/>
              <a:cxnLst/>
              <a:rect l="0" t="0" r="0" b="0"/>
              <a:pathLst>
                <a:path w="171968" h="162098">
                  <a:moveTo>
                    <a:pt x="118886" y="18130"/>
                  </a:moveTo>
                  <a:lnTo>
                    <a:pt x="107708" y="6952"/>
                  </a:lnTo>
                  <a:lnTo>
                    <a:pt x="89742" y="1464"/>
                  </a:lnTo>
                  <a:lnTo>
                    <a:pt x="78399" y="0"/>
                  </a:lnTo>
                  <a:lnTo>
                    <a:pt x="56438" y="4613"/>
                  </a:lnTo>
                  <a:lnTo>
                    <a:pt x="36150" y="15632"/>
                  </a:lnTo>
                  <a:lnTo>
                    <a:pt x="12743" y="41567"/>
                  </a:lnTo>
                  <a:lnTo>
                    <a:pt x="2301" y="61302"/>
                  </a:lnTo>
                  <a:lnTo>
                    <a:pt x="0" y="84891"/>
                  </a:lnTo>
                  <a:lnTo>
                    <a:pt x="4047" y="109803"/>
                  </a:lnTo>
                  <a:lnTo>
                    <a:pt x="13644" y="132573"/>
                  </a:lnTo>
                  <a:lnTo>
                    <a:pt x="28828" y="148153"/>
                  </a:lnTo>
                  <a:lnTo>
                    <a:pt x="37791" y="153945"/>
                  </a:lnTo>
                  <a:lnTo>
                    <a:pt x="72761" y="162097"/>
                  </a:lnTo>
                  <a:lnTo>
                    <a:pt x="112758" y="153334"/>
                  </a:lnTo>
                  <a:lnTo>
                    <a:pt x="143067" y="135920"/>
                  </a:lnTo>
                  <a:lnTo>
                    <a:pt x="166865" y="110353"/>
                  </a:lnTo>
                  <a:lnTo>
                    <a:pt x="170759" y="99499"/>
                  </a:lnTo>
                  <a:lnTo>
                    <a:pt x="171967" y="74961"/>
                  </a:lnTo>
                  <a:lnTo>
                    <a:pt x="166069" y="40428"/>
                  </a:lnTo>
                  <a:lnTo>
                    <a:pt x="160870" y="32996"/>
                  </a:lnTo>
                  <a:lnTo>
                    <a:pt x="153895" y="28041"/>
                  </a:lnTo>
                  <a:lnTo>
                    <a:pt x="129415" y="181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23823" y="526424"/>
              <a:ext cx="158538" cy="160969"/>
            </a:xfrm>
            <a:custGeom>
              <a:avLst/>
              <a:gdLst/>
              <a:ahLst/>
              <a:cxnLst/>
              <a:rect l="0" t="0" r="0" b="0"/>
              <a:pathLst>
                <a:path w="158538" h="160969">
                  <a:moveTo>
                    <a:pt x="18622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3717" y="114513"/>
                  </a:lnTo>
                  <a:lnTo>
                    <a:pt x="12387" y="133173"/>
                  </a:lnTo>
                  <a:lnTo>
                    <a:pt x="17975" y="141425"/>
                  </a:lnTo>
                  <a:lnTo>
                    <a:pt x="33542" y="153713"/>
                  </a:lnTo>
                  <a:lnTo>
                    <a:pt x="42607" y="158627"/>
                  </a:lnTo>
                  <a:lnTo>
                    <a:pt x="65157" y="160968"/>
                  </a:lnTo>
                  <a:lnTo>
                    <a:pt x="89607" y="156940"/>
                  </a:lnTo>
                  <a:lnTo>
                    <a:pt x="121933" y="141517"/>
                  </a:lnTo>
                  <a:lnTo>
                    <a:pt x="139018" y="128797"/>
                  </a:lnTo>
                  <a:lnTo>
                    <a:pt x="151290" y="109106"/>
                  </a:lnTo>
                  <a:lnTo>
                    <a:pt x="156200" y="97304"/>
                  </a:lnTo>
                  <a:lnTo>
                    <a:pt x="158537" y="71712"/>
                  </a:lnTo>
                  <a:lnTo>
                    <a:pt x="147427" y="10109"/>
                  </a:lnTo>
                  <a:lnTo>
                    <a:pt x="14496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31958" y="526429"/>
              <a:ext cx="168457" cy="178981"/>
            </a:xfrm>
            <a:custGeom>
              <a:avLst/>
              <a:gdLst/>
              <a:ahLst/>
              <a:cxnLst/>
              <a:rect l="0" t="0" r="0" b="0"/>
              <a:pathLst>
                <a:path w="168457" h="178981">
                  <a:moveTo>
                    <a:pt x="0" y="42109"/>
                  </a:moveTo>
                  <a:lnTo>
                    <a:pt x="14654" y="100726"/>
                  </a:lnTo>
                  <a:lnTo>
                    <a:pt x="28547" y="160443"/>
                  </a:lnTo>
                  <a:lnTo>
                    <a:pt x="29065" y="178930"/>
                  </a:lnTo>
                  <a:lnTo>
                    <a:pt x="27566" y="178947"/>
                  </a:lnTo>
                  <a:lnTo>
                    <a:pt x="22780" y="168437"/>
                  </a:lnTo>
                  <a:lnTo>
                    <a:pt x="13295" y="123561"/>
                  </a:lnTo>
                  <a:lnTo>
                    <a:pt x="11075" y="69637"/>
                  </a:lnTo>
                  <a:lnTo>
                    <a:pt x="16280" y="33498"/>
                  </a:lnTo>
                  <a:lnTo>
                    <a:pt x="30820" y="6153"/>
                  </a:lnTo>
                  <a:lnTo>
                    <a:pt x="39264" y="1761"/>
                  </a:lnTo>
                  <a:lnTo>
                    <a:pt x="61124" y="0"/>
                  </a:lnTo>
                  <a:lnTo>
                    <a:pt x="80199" y="6237"/>
                  </a:lnTo>
                  <a:lnTo>
                    <a:pt x="142190" y="49494"/>
                  </a:lnTo>
                  <a:lnTo>
                    <a:pt x="158854" y="75883"/>
                  </a:lnTo>
                  <a:lnTo>
                    <a:pt x="166559" y="124647"/>
                  </a:lnTo>
                  <a:lnTo>
                    <a:pt x="168456" y="1789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26756" y="25268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7265"/>
                  </a:lnTo>
                  <a:lnTo>
                    <a:pt x="3120" y="106655"/>
                  </a:lnTo>
                  <a:lnTo>
                    <a:pt x="8333" y="161453"/>
                  </a:lnTo>
                  <a:lnTo>
                    <a:pt x="12998" y="212785"/>
                  </a:lnTo>
                  <a:lnTo>
                    <a:pt x="19465" y="272749"/>
                  </a:lnTo>
                  <a:lnTo>
                    <a:pt x="20585" y="323620"/>
                  </a:lnTo>
                  <a:lnTo>
                    <a:pt x="20964" y="382467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00414" y="421139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80063" y="14655"/>
                  </a:lnTo>
                  <a:lnTo>
                    <a:pt x="118151" y="31667"/>
                  </a:lnTo>
                  <a:lnTo>
                    <a:pt x="56243" y="4190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32041" y="505367"/>
              <a:ext cx="94757" cy="140295"/>
            </a:xfrm>
            <a:custGeom>
              <a:avLst/>
              <a:gdLst/>
              <a:ahLst/>
              <a:cxnLst/>
              <a:rect l="0" t="0" r="0" b="0"/>
              <a:pathLst>
                <a:path w="94757" h="140295">
                  <a:moveTo>
                    <a:pt x="0" y="42114"/>
                  </a:moveTo>
                  <a:lnTo>
                    <a:pt x="19128" y="94819"/>
                  </a:lnTo>
                  <a:lnTo>
                    <a:pt x="44214" y="138497"/>
                  </a:lnTo>
                  <a:lnTo>
                    <a:pt x="44684" y="140294"/>
                  </a:lnTo>
                  <a:lnTo>
                    <a:pt x="21104" y="83299"/>
                  </a:lnTo>
                  <a:lnTo>
                    <a:pt x="16399" y="62758"/>
                  </a:lnTo>
                  <a:lnTo>
                    <a:pt x="18207" y="41931"/>
                  </a:lnTo>
                  <a:lnTo>
                    <a:pt x="22666" y="33803"/>
                  </a:lnTo>
                  <a:lnTo>
                    <a:pt x="36980" y="21653"/>
                  </a:lnTo>
                  <a:lnTo>
                    <a:pt x="72425" y="549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21554" y="53695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11453" y="54144"/>
                  </a:lnTo>
                  <a:lnTo>
                    <a:pt x="19160" y="10909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0497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16310" y="478346"/>
              <a:ext cx="147400" cy="170951"/>
            </a:xfrm>
            <a:custGeom>
              <a:avLst/>
              <a:gdLst/>
              <a:ahLst/>
              <a:cxnLst/>
              <a:rect l="0" t="0" r="0" b="0"/>
              <a:pathLst>
                <a:path w="147400" h="170951">
                  <a:moveTo>
                    <a:pt x="0" y="69135"/>
                  </a:moveTo>
                  <a:lnTo>
                    <a:pt x="53875" y="91990"/>
                  </a:lnTo>
                  <a:lnTo>
                    <a:pt x="74247" y="91771"/>
                  </a:lnTo>
                  <a:lnTo>
                    <a:pt x="91880" y="84655"/>
                  </a:lnTo>
                  <a:lnTo>
                    <a:pt x="122264" y="61023"/>
                  </a:lnTo>
                  <a:lnTo>
                    <a:pt x="125963" y="53198"/>
                  </a:lnTo>
                  <a:lnTo>
                    <a:pt x="126954" y="35146"/>
                  </a:lnTo>
                  <a:lnTo>
                    <a:pt x="120375" y="18544"/>
                  </a:lnTo>
                  <a:lnTo>
                    <a:pt x="115345" y="10841"/>
                  </a:lnTo>
                  <a:lnTo>
                    <a:pt x="107312" y="5706"/>
                  </a:lnTo>
                  <a:lnTo>
                    <a:pt x="85909" y="0"/>
                  </a:lnTo>
                  <a:lnTo>
                    <a:pt x="63918" y="3704"/>
                  </a:lnTo>
                  <a:lnTo>
                    <a:pt x="53141" y="7967"/>
                  </a:lnTo>
                  <a:lnTo>
                    <a:pt x="38046" y="22062"/>
                  </a:lnTo>
                  <a:lnTo>
                    <a:pt x="22972" y="52848"/>
                  </a:lnTo>
                  <a:lnTo>
                    <a:pt x="14216" y="91606"/>
                  </a:lnTo>
                  <a:lnTo>
                    <a:pt x="14507" y="117727"/>
                  </a:lnTo>
                  <a:lnTo>
                    <a:pt x="22436" y="141034"/>
                  </a:lnTo>
                  <a:lnTo>
                    <a:pt x="36878" y="156853"/>
                  </a:lnTo>
                  <a:lnTo>
                    <a:pt x="45642" y="162708"/>
                  </a:lnTo>
                  <a:lnTo>
                    <a:pt x="80334" y="170950"/>
                  </a:lnTo>
                  <a:lnTo>
                    <a:pt x="130119" y="165630"/>
                  </a:lnTo>
                  <a:lnTo>
                    <a:pt x="147399" y="1638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55817" y="431668"/>
              <a:ext cx="162273" cy="214537"/>
            </a:xfrm>
            <a:custGeom>
              <a:avLst/>
              <a:gdLst/>
              <a:ahLst/>
              <a:cxnLst/>
              <a:rect l="0" t="0" r="0" b="0"/>
              <a:pathLst>
                <a:path w="162273" h="214537">
                  <a:moveTo>
                    <a:pt x="97405" y="0"/>
                  </a:moveTo>
                  <a:lnTo>
                    <a:pt x="75048" y="0"/>
                  </a:lnTo>
                  <a:lnTo>
                    <a:pt x="57833" y="6239"/>
                  </a:lnTo>
                  <a:lnTo>
                    <a:pt x="14465" y="29851"/>
                  </a:lnTo>
                  <a:lnTo>
                    <a:pt x="2831" y="46022"/>
                  </a:lnTo>
                  <a:lnTo>
                    <a:pt x="0" y="64908"/>
                  </a:lnTo>
                  <a:lnTo>
                    <a:pt x="883" y="74857"/>
                  </a:lnTo>
                  <a:lnTo>
                    <a:pt x="4981" y="82660"/>
                  </a:lnTo>
                  <a:lnTo>
                    <a:pt x="18893" y="94450"/>
                  </a:lnTo>
                  <a:lnTo>
                    <a:pt x="74906" y="106978"/>
                  </a:lnTo>
                  <a:lnTo>
                    <a:pt x="127631" y="124225"/>
                  </a:lnTo>
                  <a:lnTo>
                    <a:pt x="144374" y="135540"/>
                  </a:lnTo>
                  <a:lnTo>
                    <a:pt x="156495" y="151487"/>
                  </a:lnTo>
                  <a:lnTo>
                    <a:pt x="161365" y="160653"/>
                  </a:lnTo>
                  <a:lnTo>
                    <a:pt x="162272" y="169103"/>
                  </a:lnTo>
                  <a:lnTo>
                    <a:pt x="157040" y="184731"/>
                  </a:lnTo>
                  <a:lnTo>
                    <a:pt x="143797" y="196356"/>
                  </a:lnTo>
                  <a:lnTo>
                    <a:pt x="101110" y="213351"/>
                  </a:lnTo>
                  <a:lnTo>
                    <a:pt x="77995" y="214536"/>
                  </a:lnTo>
                  <a:lnTo>
                    <a:pt x="20197" y="211092"/>
                  </a:lnTo>
                  <a:lnTo>
                    <a:pt x="2649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79606" y="494952"/>
              <a:ext cx="294799" cy="199929"/>
            </a:xfrm>
            <a:custGeom>
              <a:avLst/>
              <a:gdLst/>
              <a:ahLst/>
              <a:cxnLst/>
              <a:rect l="0" t="0" r="0" b="0"/>
              <a:pathLst>
                <a:path w="294799" h="199929">
                  <a:moveTo>
                    <a:pt x="0" y="63058"/>
                  </a:moveTo>
                  <a:lnTo>
                    <a:pt x="0" y="121675"/>
                  </a:lnTo>
                  <a:lnTo>
                    <a:pt x="5589" y="156465"/>
                  </a:lnTo>
                  <a:lnTo>
                    <a:pt x="7236" y="159254"/>
                  </a:lnTo>
                  <a:lnTo>
                    <a:pt x="8333" y="156435"/>
                  </a:lnTo>
                  <a:lnTo>
                    <a:pt x="11409" y="104557"/>
                  </a:lnTo>
                  <a:lnTo>
                    <a:pt x="21924" y="46732"/>
                  </a:lnTo>
                  <a:lnTo>
                    <a:pt x="29631" y="24216"/>
                  </a:lnTo>
                  <a:lnTo>
                    <a:pt x="40855" y="6411"/>
                  </a:lnTo>
                  <a:lnTo>
                    <a:pt x="48294" y="1896"/>
                  </a:lnTo>
                  <a:lnTo>
                    <a:pt x="65918" y="0"/>
                  </a:lnTo>
                  <a:lnTo>
                    <a:pt x="82329" y="6176"/>
                  </a:lnTo>
                  <a:lnTo>
                    <a:pt x="97422" y="17890"/>
                  </a:lnTo>
                  <a:lnTo>
                    <a:pt x="117903" y="44216"/>
                  </a:lnTo>
                  <a:lnTo>
                    <a:pt x="142287" y="104413"/>
                  </a:lnTo>
                  <a:lnTo>
                    <a:pt x="143991" y="102326"/>
                  </a:lnTo>
                  <a:lnTo>
                    <a:pt x="161853" y="41218"/>
                  </a:lnTo>
                  <a:lnTo>
                    <a:pt x="174880" y="26835"/>
                  </a:lnTo>
                  <a:lnTo>
                    <a:pt x="183267" y="21362"/>
                  </a:lnTo>
                  <a:lnTo>
                    <a:pt x="201945" y="18400"/>
                  </a:lnTo>
                  <a:lnTo>
                    <a:pt x="211839" y="19248"/>
                  </a:lnTo>
                  <a:lnTo>
                    <a:pt x="229071" y="29549"/>
                  </a:lnTo>
                  <a:lnTo>
                    <a:pt x="243359" y="45825"/>
                  </a:lnTo>
                  <a:lnTo>
                    <a:pt x="271545" y="100736"/>
                  </a:lnTo>
                  <a:lnTo>
                    <a:pt x="288991" y="153645"/>
                  </a:lnTo>
                  <a:lnTo>
                    <a:pt x="294798" y="199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09112" y="531038"/>
              <a:ext cx="175863" cy="161576"/>
            </a:xfrm>
            <a:custGeom>
              <a:avLst/>
              <a:gdLst/>
              <a:ahLst/>
              <a:cxnLst/>
              <a:rect l="0" t="0" r="0" b="0"/>
              <a:pathLst>
                <a:path w="175863" h="161576">
                  <a:moveTo>
                    <a:pt x="91634" y="79614"/>
                  </a:moveTo>
                  <a:lnTo>
                    <a:pt x="97223" y="62847"/>
                  </a:lnTo>
                  <a:lnTo>
                    <a:pt x="96848" y="45256"/>
                  </a:lnTo>
                  <a:lnTo>
                    <a:pt x="91612" y="26909"/>
                  </a:lnTo>
                  <a:lnTo>
                    <a:pt x="81485" y="10956"/>
                  </a:lnTo>
                  <a:lnTo>
                    <a:pt x="73170" y="5766"/>
                  </a:lnTo>
                  <a:lnTo>
                    <a:pt x="51452" y="0"/>
                  </a:lnTo>
                  <a:lnTo>
                    <a:pt x="41449" y="802"/>
                  </a:lnTo>
                  <a:lnTo>
                    <a:pt x="24096" y="7932"/>
                  </a:lnTo>
                  <a:lnTo>
                    <a:pt x="11704" y="22019"/>
                  </a:lnTo>
                  <a:lnTo>
                    <a:pt x="3467" y="41148"/>
                  </a:lnTo>
                  <a:lnTo>
                    <a:pt x="0" y="79395"/>
                  </a:lnTo>
                  <a:lnTo>
                    <a:pt x="7031" y="124913"/>
                  </a:lnTo>
                  <a:lnTo>
                    <a:pt x="17378" y="150050"/>
                  </a:lnTo>
                  <a:lnTo>
                    <a:pt x="25752" y="156987"/>
                  </a:lnTo>
                  <a:lnTo>
                    <a:pt x="36015" y="160442"/>
                  </a:lnTo>
                  <a:lnTo>
                    <a:pt x="47535" y="161575"/>
                  </a:lnTo>
                  <a:lnTo>
                    <a:pt x="57555" y="157652"/>
                  </a:lnTo>
                  <a:lnTo>
                    <a:pt x="74928" y="140814"/>
                  </a:lnTo>
                  <a:lnTo>
                    <a:pt x="100887" y="89883"/>
                  </a:lnTo>
                  <a:lnTo>
                    <a:pt x="109193" y="55361"/>
                  </a:lnTo>
                  <a:lnTo>
                    <a:pt x="111136" y="38419"/>
                  </a:lnTo>
                  <a:lnTo>
                    <a:pt x="127284" y="101460"/>
                  </a:lnTo>
                  <a:lnTo>
                    <a:pt x="143011" y="126901"/>
                  </a:lnTo>
                  <a:lnTo>
                    <a:pt x="155802" y="135726"/>
                  </a:lnTo>
                  <a:lnTo>
                    <a:pt x="175862" y="1427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89913" y="305326"/>
              <a:ext cx="47704" cy="389555"/>
            </a:xfrm>
            <a:custGeom>
              <a:avLst/>
              <a:gdLst/>
              <a:ahLst/>
              <a:cxnLst/>
              <a:rect l="0" t="0" r="0" b="0"/>
              <a:pathLst>
                <a:path w="47704" h="389555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5406"/>
                  </a:lnTo>
                  <a:lnTo>
                    <a:pt x="13787" y="186078"/>
                  </a:lnTo>
                  <a:lnTo>
                    <a:pt x="21246" y="247846"/>
                  </a:lnTo>
                  <a:lnTo>
                    <a:pt x="32815" y="309483"/>
                  </a:lnTo>
                  <a:lnTo>
                    <a:pt x="39433" y="364812"/>
                  </a:lnTo>
                  <a:lnTo>
                    <a:pt x="45253" y="386513"/>
                  </a:lnTo>
                  <a:lnTo>
                    <a:pt x="47703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1348" y="442196"/>
              <a:ext cx="101554" cy="221100"/>
            </a:xfrm>
            <a:custGeom>
              <a:avLst/>
              <a:gdLst/>
              <a:ahLst/>
              <a:cxnLst/>
              <a:rect l="0" t="0" r="0" b="0"/>
              <a:pathLst>
                <a:path w="101554" h="221100">
                  <a:moveTo>
                    <a:pt x="80496" y="0"/>
                  </a:moveTo>
                  <a:lnTo>
                    <a:pt x="36197" y="46640"/>
                  </a:lnTo>
                  <a:lnTo>
                    <a:pt x="4665" y="99617"/>
                  </a:lnTo>
                  <a:lnTo>
                    <a:pt x="0" y="123043"/>
                  </a:lnTo>
                  <a:lnTo>
                    <a:pt x="4166" y="142814"/>
                  </a:lnTo>
                  <a:lnTo>
                    <a:pt x="14986" y="159399"/>
                  </a:lnTo>
                  <a:lnTo>
                    <a:pt x="40809" y="180721"/>
                  </a:lnTo>
                  <a:lnTo>
                    <a:pt x="101553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53429" y="492103"/>
              <a:ext cx="168457" cy="192250"/>
            </a:xfrm>
            <a:custGeom>
              <a:avLst/>
              <a:gdLst/>
              <a:ahLst/>
              <a:cxnLst/>
              <a:rect l="0" t="0" r="0" b="0"/>
              <a:pathLst>
                <a:path w="168457" h="192250">
                  <a:moveTo>
                    <a:pt x="0" y="118549"/>
                  </a:moveTo>
                  <a:lnTo>
                    <a:pt x="42692" y="115430"/>
                  </a:lnTo>
                  <a:lnTo>
                    <a:pt x="94833" y="99421"/>
                  </a:lnTo>
                  <a:lnTo>
                    <a:pt x="115848" y="88211"/>
                  </a:lnTo>
                  <a:lnTo>
                    <a:pt x="130647" y="72310"/>
                  </a:lnTo>
                  <a:lnTo>
                    <a:pt x="136231" y="63157"/>
                  </a:lnTo>
                  <a:lnTo>
                    <a:pt x="139316" y="43628"/>
                  </a:lnTo>
                  <a:lnTo>
                    <a:pt x="138501" y="33507"/>
                  </a:lnTo>
                  <a:lnTo>
                    <a:pt x="134448" y="25589"/>
                  </a:lnTo>
                  <a:lnTo>
                    <a:pt x="120586" y="13673"/>
                  </a:lnTo>
                  <a:lnTo>
                    <a:pt x="93051" y="387"/>
                  </a:lnTo>
                  <a:lnTo>
                    <a:pt x="83091" y="0"/>
                  </a:lnTo>
                  <a:lnTo>
                    <a:pt x="62666" y="5809"/>
                  </a:lnTo>
                  <a:lnTo>
                    <a:pt x="37025" y="22234"/>
                  </a:lnTo>
                  <a:lnTo>
                    <a:pt x="14610" y="53097"/>
                  </a:lnTo>
                  <a:lnTo>
                    <a:pt x="4329" y="91877"/>
                  </a:lnTo>
                  <a:lnTo>
                    <a:pt x="6872" y="127414"/>
                  </a:lnTo>
                  <a:lnTo>
                    <a:pt x="15143" y="146276"/>
                  </a:lnTo>
                  <a:lnTo>
                    <a:pt x="39516" y="177449"/>
                  </a:lnTo>
                  <a:lnTo>
                    <a:pt x="59287" y="185671"/>
                  </a:lnTo>
                  <a:lnTo>
                    <a:pt x="122538" y="191383"/>
                  </a:lnTo>
                  <a:lnTo>
                    <a:pt x="168456" y="1922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56806" y="505367"/>
              <a:ext cx="186221" cy="184420"/>
            </a:xfrm>
            <a:custGeom>
              <a:avLst/>
              <a:gdLst/>
              <a:ahLst/>
              <a:cxnLst/>
              <a:rect l="0" t="0" r="0" b="0"/>
              <a:pathLst>
                <a:path w="186221" h="184420">
                  <a:moveTo>
                    <a:pt x="7235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11472" y="131423"/>
                  </a:lnTo>
                  <a:lnTo>
                    <a:pt x="29547" y="163723"/>
                  </a:lnTo>
                  <a:lnTo>
                    <a:pt x="36148" y="172320"/>
                  </a:lnTo>
                  <a:lnTo>
                    <a:pt x="55960" y="181872"/>
                  </a:lnTo>
                  <a:lnTo>
                    <a:pt x="67794" y="184419"/>
                  </a:lnTo>
                  <a:lnTo>
                    <a:pt x="90302" y="181010"/>
                  </a:lnTo>
                  <a:lnTo>
                    <a:pt x="119585" y="165937"/>
                  </a:lnTo>
                  <a:lnTo>
                    <a:pt x="135547" y="150959"/>
                  </a:lnTo>
                  <a:lnTo>
                    <a:pt x="166390" y="95457"/>
                  </a:lnTo>
                  <a:lnTo>
                    <a:pt x="182800" y="36993"/>
                  </a:lnTo>
                  <a:lnTo>
                    <a:pt x="18622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06197" y="469729"/>
              <a:ext cx="129869" cy="413622"/>
            </a:xfrm>
            <a:custGeom>
              <a:avLst/>
              <a:gdLst/>
              <a:ahLst/>
              <a:cxnLst/>
              <a:rect l="0" t="0" r="0" b="0"/>
              <a:pathLst>
                <a:path w="129869" h="413622">
                  <a:moveTo>
                    <a:pt x="0" y="140923"/>
                  </a:moveTo>
                  <a:lnTo>
                    <a:pt x="3119" y="198187"/>
                  </a:lnTo>
                  <a:lnTo>
                    <a:pt x="11452" y="247578"/>
                  </a:lnTo>
                  <a:lnTo>
                    <a:pt x="18210" y="299257"/>
                  </a:lnTo>
                  <a:lnTo>
                    <a:pt x="23333" y="348494"/>
                  </a:lnTo>
                  <a:lnTo>
                    <a:pt x="29955" y="407053"/>
                  </a:lnTo>
                  <a:lnTo>
                    <a:pt x="29329" y="413100"/>
                  </a:lnTo>
                  <a:lnTo>
                    <a:pt x="27741" y="413621"/>
                  </a:lnTo>
                  <a:lnTo>
                    <a:pt x="25513" y="410459"/>
                  </a:lnTo>
                  <a:lnTo>
                    <a:pt x="18524" y="356038"/>
                  </a:lnTo>
                  <a:lnTo>
                    <a:pt x="9778" y="307606"/>
                  </a:lnTo>
                  <a:lnTo>
                    <a:pt x="2897" y="256212"/>
                  </a:lnTo>
                  <a:lnTo>
                    <a:pt x="858" y="203939"/>
                  </a:lnTo>
                  <a:lnTo>
                    <a:pt x="254" y="151406"/>
                  </a:lnTo>
                  <a:lnTo>
                    <a:pt x="75" y="101915"/>
                  </a:lnTo>
                  <a:lnTo>
                    <a:pt x="5603" y="48860"/>
                  </a:lnTo>
                  <a:lnTo>
                    <a:pt x="20247" y="15379"/>
                  </a:lnTo>
                  <a:lnTo>
                    <a:pt x="28706" y="8094"/>
                  </a:lnTo>
                  <a:lnTo>
                    <a:pt x="50582" y="0"/>
                  </a:lnTo>
                  <a:lnTo>
                    <a:pt x="60628" y="181"/>
                  </a:lnTo>
                  <a:lnTo>
                    <a:pt x="78028" y="6621"/>
                  </a:lnTo>
                  <a:lnTo>
                    <a:pt x="90441" y="20402"/>
                  </a:lnTo>
                  <a:lnTo>
                    <a:pt x="123768" y="78263"/>
                  </a:lnTo>
                  <a:lnTo>
                    <a:pt x="128135" y="88622"/>
                  </a:lnTo>
                  <a:lnTo>
                    <a:pt x="129868" y="109489"/>
                  </a:lnTo>
                  <a:lnTo>
                    <a:pt x="121449" y="151482"/>
                  </a:lnTo>
                  <a:lnTo>
                    <a:pt x="116061" y="159661"/>
                  </a:lnTo>
                  <a:lnTo>
                    <a:pt x="100715" y="171868"/>
                  </a:lnTo>
                  <a:lnTo>
                    <a:pt x="82197" y="178073"/>
                  </a:lnTo>
                  <a:lnTo>
                    <a:pt x="52642" y="1830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07883" y="242155"/>
              <a:ext cx="332436" cy="392857"/>
            </a:xfrm>
            <a:custGeom>
              <a:avLst/>
              <a:gdLst/>
              <a:ahLst/>
              <a:cxnLst/>
              <a:rect l="0" t="0" r="0" b="0"/>
              <a:pathLst>
                <a:path w="332436" h="392857">
                  <a:moveTo>
                    <a:pt x="29982" y="379026"/>
                  </a:moveTo>
                  <a:lnTo>
                    <a:pt x="26863" y="326976"/>
                  </a:lnTo>
                  <a:lnTo>
                    <a:pt x="21649" y="273916"/>
                  </a:lnTo>
                  <a:lnTo>
                    <a:pt x="14298" y="214764"/>
                  </a:lnTo>
                  <a:lnTo>
                    <a:pt x="10517" y="163459"/>
                  </a:lnTo>
                  <a:lnTo>
                    <a:pt x="3808" y="109394"/>
                  </a:lnTo>
                  <a:lnTo>
                    <a:pt x="0" y="61919"/>
                  </a:lnTo>
                  <a:lnTo>
                    <a:pt x="1805" y="55317"/>
                  </a:lnTo>
                  <a:lnTo>
                    <a:pt x="5348" y="54426"/>
                  </a:lnTo>
                  <a:lnTo>
                    <a:pt x="10050" y="57341"/>
                  </a:lnTo>
                  <a:lnTo>
                    <a:pt x="18394" y="69938"/>
                  </a:lnTo>
                  <a:lnTo>
                    <a:pt x="45267" y="130006"/>
                  </a:lnTo>
                  <a:lnTo>
                    <a:pt x="79279" y="185287"/>
                  </a:lnTo>
                  <a:lnTo>
                    <a:pt x="115654" y="243248"/>
                  </a:lnTo>
                  <a:lnTo>
                    <a:pt x="153249" y="299833"/>
                  </a:lnTo>
                  <a:lnTo>
                    <a:pt x="203143" y="360387"/>
                  </a:lnTo>
                  <a:lnTo>
                    <a:pt x="241481" y="386219"/>
                  </a:lnTo>
                  <a:lnTo>
                    <a:pt x="251700" y="390840"/>
                  </a:lnTo>
                  <a:lnTo>
                    <a:pt x="272413" y="392856"/>
                  </a:lnTo>
                  <a:lnTo>
                    <a:pt x="282850" y="391755"/>
                  </a:lnTo>
                  <a:lnTo>
                    <a:pt x="292147" y="386342"/>
                  </a:lnTo>
                  <a:lnTo>
                    <a:pt x="308717" y="367850"/>
                  </a:lnTo>
                  <a:lnTo>
                    <a:pt x="325610" y="331131"/>
                  </a:lnTo>
                  <a:lnTo>
                    <a:pt x="332435" y="285026"/>
                  </a:lnTo>
                  <a:lnTo>
                    <a:pt x="328868" y="234321"/>
                  </a:lnTo>
                  <a:lnTo>
                    <a:pt x="325991" y="176663"/>
                  </a:lnTo>
                  <a:lnTo>
                    <a:pt x="319549" y="120715"/>
                  </a:lnTo>
                  <a:lnTo>
                    <a:pt x="310232" y="67093"/>
                  </a:lnTo>
                  <a:lnTo>
                    <a:pt x="306616" y="38008"/>
                  </a:lnTo>
                  <a:lnTo>
                    <a:pt x="30372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71613" y="494839"/>
              <a:ext cx="125116" cy="147587"/>
            </a:xfrm>
            <a:custGeom>
              <a:avLst/>
              <a:gdLst/>
              <a:ahLst/>
              <a:cxnLst/>
              <a:rect l="0" t="0" r="0" b="0"/>
              <a:pathLst>
                <a:path w="125116" h="147587">
                  <a:moveTo>
                    <a:pt x="87392" y="21057"/>
                  </a:moveTo>
                  <a:lnTo>
                    <a:pt x="70624" y="15468"/>
                  </a:lnTo>
                  <a:lnTo>
                    <a:pt x="53033" y="15843"/>
                  </a:lnTo>
                  <a:lnTo>
                    <a:pt x="34687" y="21079"/>
                  </a:lnTo>
                  <a:lnTo>
                    <a:pt x="18733" y="31205"/>
                  </a:lnTo>
                  <a:lnTo>
                    <a:pt x="6964" y="46624"/>
                  </a:lnTo>
                  <a:lnTo>
                    <a:pt x="2187" y="55649"/>
                  </a:lnTo>
                  <a:lnTo>
                    <a:pt x="0" y="75036"/>
                  </a:lnTo>
                  <a:lnTo>
                    <a:pt x="8128" y="116077"/>
                  </a:lnTo>
                  <a:lnTo>
                    <a:pt x="23222" y="141888"/>
                  </a:lnTo>
                  <a:lnTo>
                    <a:pt x="31743" y="146065"/>
                  </a:lnTo>
                  <a:lnTo>
                    <a:pt x="53691" y="147586"/>
                  </a:lnTo>
                  <a:lnTo>
                    <a:pt x="86765" y="136276"/>
                  </a:lnTo>
                  <a:lnTo>
                    <a:pt x="113202" y="112518"/>
                  </a:lnTo>
                  <a:lnTo>
                    <a:pt x="122260" y="90172"/>
                  </a:lnTo>
                  <a:lnTo>
                    <a:pt x="125115" y="65813"/>
                  </a:lnTo>
                  <a:lnTo>
                    <a:pt x="122485" y="43288"/>
                  </a:lnTo>
                  <a:lnTo>
                    <a:pt x="114297" y="24698"/>
                  </a:lnTo>
                  <a:lnTo>
                    <a:pt x="108838" y="16466"/>
                  </a:lnTo>
                  <a:lnTo>
                    <a:pt x="96533" y="7318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22176" y="473782"/>
              <a:ext cx="115814" cy="151564"/>
            </a:xfrm>
            <a:custGeom>
              <a:avLst/>
              <a:gdLst/>
              <a:ahLst/>
              <a:cxnLst/>
              <a:rect l="0" t="0" r="0" b="0"/>
              <a:pathLst>
                <a:path w="115814" h="151564">
                  <a:moveTo>
                    <a:pt x="0" y="84228"/>
                  </a:moveTo>
                  <a:lnTo>
                    <a:pt x="24046" y="102209"/>
                  </a:lnTo>
                  <a:lnTo>
                    <a:pt x="44299" y="128550"/>
                  </a:lnTo>
                  <a:lnTo>
                    <a:pt x="55889" y="151563"/>
                  </a:lnTo>
                  <a:lnTo>
                    <a:pt x="55977" y="150175"/>
                  </a:lnTo>
                  <a:lnTo>
                    <a:pt x="51784" y="139274"/>
                  </a:lnTo>
                  <a:lnTo>
                    <a:pt x="29118" y="88097"/>
                  </a:lnTo>
                  <a:lnTo>
                    <a:pt x="27759" y="64891"/>
                  </a:lnTo>
                  <a:lnTo>
                    <a:pt x="32224" y="44048"/>
                  </a:lnTo>
                  <a:lnTo>
                    <a:pt x="42008" y="26986"/>
                  </a:lnTo>
                  <a:lnTo>
                    <a:pt x="66259" y="4226"/>
                  </a:lnTo>
                  <a:lnTo>
                    <a:pt x="75758" y="4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86364" y="347440"/>
              <a:ext cx="30611" cy="326384"/>
            </a:xfrm>
            <a:custGeom>
              <a:avLst/>
              <a:gdLst/>
              <a:ahLst/>
              <a:cxnLst/>
              <a:rect l="0" t="0" r="0" b="0"/>
              <a:pathLst>
                <a:path w="30611" h="326384">
                  <a:moveTo>
                    <a:pt x="9553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3" y="138468"/>
                  </a:lnTo>
                  <a:lnTo>
                    <a:pt x="6346" y="199345"/>
                  </a:lnTo>
                  <a:lnTo>
                    <a:pt x="9773" y="253777"/>
                  </a:lnTo>
                  <a:lnTo>
                    <a:pt x="20818" y="305326"/>
                  </a:lnTo>
                  <a:lnTo>
                    <a:pt x="30610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01160" y="47378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89"/>
                  </a:lnTo>
                  <a:lnTo>
                    <a:pt x="5566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01202" y="305326"/>
              <a:ext cx="178985" cy="389555"/>
            </a:xfrm>
            <a:custGeom>
              <a:avLst/>
              <a:gdLst/>
              <a:ahLst/>
              <a:cxnLst/>
              <a:rect l="0" t="0" r="0" b="0"/>
              <a:pathLst>
                <a:path w="178985" h="389555">
                  <a:moveTo>
                    <a:pt x="0" y="0"/>
                  </a:moveTo>
                  <a:lnTo>
                    <a:pt x="3119" y="54144"/>
                  </a:lnTo>
                  <a:lnTo>
                    <a:pt x="11453" y="101441"/>
                  </a:lnTo>
                  <a:lnTo>
                    <a:pt x="21330" y="156788"/>
                  </a:lnTo>
                  <a:lnTo>
                    <a:pt x="28547" y="213352"/>
                  </a:lnTo>
                  <a:lnTo>
                    <a:pt x="33805" y="268326"/>
                  </a:lnTo>
                  <a:lnTo>
                    <a:pt x="40472" y="328823"/>
                  </a:lnTo>
                  <a:lnTo>
                    <a:pt x="47855" y="370409"/>
                  </a:lnTo>
                  <a:lnTo>
                    <a:pt x="47111" y="369772"/>
                  </a:lnTo>
                  <a:lnTo>
                    <a:pt x="45445" y="365838"/>
                  </a:lnTo>
                  <a:lnTo>
                    <a:pt x="51472" y="309108"/>
                  </a:lnTo>
                  <a:lnTo>
                    <a:pt x="57884" y="274861"/>
                  </a:lnTo>
                  <a:lnTo>
                    <a:pt x="72783" y="248077"/>
                  </a:lnTo>
                  <a:lnTo>
                    <a:pt x="81277" y="243763"/>
                  </a:lnTo>
                  <a:lnTo>
                    <a:pt x="103194" y="242090"/>
                  </a:lnTo>
                  <a:lnTo>
                    <a:pt x="113249" y="245621"/>
                  </a:lnTo>
                  <a:lnTo>
                    <a:pt x="130661" y="258904"/>
                  </a:lnTo>
                  <a:lnTo>
                    <a:pt x="159734" y="303262"/>
                  </a:lnTo>
                  <a:lnTo>
                    <a:pt x="172761" y="337470"/>
                  </a:lnTo>
                  <a:lnTo>
                    <a:pt x="178984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06224" y="289491"/>
              <a:ext cx="163518" cy="373805"/>
            </a:xfrm>
            <a:custGeom>
              <a:avLst/>
              <a:gdLst/>
              <a:ahLst/>
              <a:cxnLst/>
              <a:rect l="0" t="0" r="0" b="0"/>
              <a:pathLst>
                <a:path w="163518" h="373805">
                  <a:moveTo>
                    <a:pt x="5589" y="342218"/>
                  </a:moveTo>
                  <a:lnTo>
                    <a:pt x="0" y="325451"/>
                  </a:lnTo>
                  <a:lnTo>
                    <a:pt x="375" y="307860"/>
                  </a:lnTo>
                  <a:lnTo>
                    <a:pt x="4903" y="249220"/>
                  </a:lnTo>
                  <a:lnTo>
                    <a:pt x="5454" y="191354"/>
                  </a:lnTo>
                  <a:lnTo>
                    <a:pt x="5549" y="141150"/>
                  </a:lnTo>
                  <a:lnTo>
                    <a:pt x="5578" y="92350"/>
                  </a:lnTo>
                  <a:lnTo>
                    <a:pt x="5587" y="33939"/>
                  </a:lnTo>
                  <a:lnTo>
                    <a:pt x="11828" y="11793"/>
                  </a:lnTo>
                  <a:lnTo>
                    <a:pt x="16767" y="2612"/>
                  </a:lnTo>
                  <a:lnTo>
                    <a:pt x="21230" y="0"/>
                  </a:lnTo>
                  <a:lnTo>
                    <a:pt x="25375" y="1769"/>
                  </a:lnTo>
                  <a:lnTo>
                    <a:pt x="29308" y="6458"/>
                  </a:lnTo>
                  <a:lnTo>
                    <a:pt x="50711" y="63531"/>
                  </a:lnTo>
                  <a:lnTo>
                    <a:pt x="70785" y="118063"/>
                  </a:lnTo>
                  <a:lnTo>
                    <a:pt x="94420" y="179441"/>
                  </a:lnTo>
                  <a:lnTo>
                    <a:pt x="114708" y="229387"/>
                  </a:lnTo>
                  <a:lnTo>
                    <a:pt x="139404" y="285659"/>
                  </a:lnTo>
                  <a:lnTo>
                    <a:pt x="158435" y="340533"/>
                  </a:lnTo>
                  <a:lnTo>
                    <a:pt x="163517" y="3738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22341" y="53695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01326" y="504389"/>
              <a:ext cx="431670" cy="196480"/>
            </a:xfrm>
            <a:custGeom>
              <a:avLst/>
              <a:gdLst/>
              <a:ahLst/>
              <a:cxnLst/>
              <a:rect l="0" t="0" r="0" b="0"/>
              <a:pathLst>
                <a:path w="431670" h="196480">
                  <a:moveTo>
                    <a:pt x="0" y="978"/>
                  </a:moveTo>
                  <a:lnTo>
                    <a:pt x="14654" y="59595"/>
                  </a:lnTo>
                  <a:lnTo>
                    <a:pt x="28197" y="112599"/>
                  </a:lnTo>
                  <a:lnTo>
                    <a:pt x="36300" y="140116"/>
                  </a:lnTo>
                  <a:lnTo>
                    <a:pt x="34461" y="135347"/>
                  </a:lnTo>
                  <a:lnTo>
                    <a:pt x="23631" y="74233"/>
                  </a:lnTo>
                  <a:lnTo>
                    <a:pt x="27154" y="18438"/>
                  </a:lnTo>
                  <a:lnTo>
                    <a:pt x="32140" y="10278"/>
                  </a:lnTo>
                  <a:lnTo>
                    <a:pt x="38975" y="6009"/>
                  </a:lnTo>
                  <a:lnTo>
                    <a:pt x="47040" y="4332"/>
                  </a:lnTo>
                  <a:lnTo>
                    <a:pt x="53587" y="6724"/>
                  </a:lnTo>
                  <a:lnTo>
                    <a:pt x="69560" y="26857"/>
                  </a:lnTo>
                  <a:lnTo>
                    <a:pt x="107878" y="85630"/>
                  </a:lnTo>
                  <a:lnTo>
                    <a:pt x="117356" y="106452"/>
                  </a:lnTo>
                  <a:lnTo>
                    <a:pt x="120351" y="108729"/>
                  </a:lnTo>
                  <a:lnTo>
                    <a:pt x="122348" y="105567"/>
                  </a:lnTo>
                  <a:lnTo>
                    <a:pt x="129111" y="44302"/>
                  </a:lnTo>
                  <a:lnTo>
                    <a:pt x="135761" y="23743"/>
                  </a:lnTo>
                  <a:lnTo>
                    <a:pt x="146516" y="6807"/>
                  </a:lnTo>
                  <a:lnTo>
                    <a:pt x="152659" y="3694"/>
                  </a:lnTo>
                  <a:lnTo>
                    <a:pt x="159095" y="3959"/>
                  </a:lnTo>
                  <a:lnTo>
                    <a:pt x="172485" y="10492"/>
                  </a:lnTo>
                  <a:lnTo>
                    <a:pt x="186234" y="21194"/>
                  </a:lnTo>
                  <a:lnTo>
                    <a:pt x="207129" y="51552"/>
                  </a:lnTo>
                  <a:lnTo>
                    <a:pt x="230712" y="114324"/>
                  </a:lnTo>
                  <a:lnTo>
                    <a:pt x="245485" y="158418"/>
                  </a:lnTo>
                  <a:lnTo>
                    <a:pt x="249054" y="160921"/>
                  </a:lnTo>
                  <a:lnTo>
                    <a:pt x="252604" y="157909"/>
                  </a:lnTo>
                  <a:lnTo>
                    <a:pt x="272561" y="117614"/>
                  </a:lnTo>
                  <a:lnTo>
                    <a:pt x="297567" y="101568"/>
                  </a:lnTo>
                  <a:lnTo>
                    <a:pt x="358211" y="78391"/>
                  </a:lnTo>
                  <a:lnTo>
                    <a:pt x="379134" y="71259"/>
                  </a:lnTo>
                  <a:lnTo>
                    <a:pt x="393891" y="57951"/>
                  </a:lnTo>
                  <a:lnTo>
                    <a:pt x="399465" y="49488"/>
                  </a:lnTo>
                  <a:lnTo>
                    <a:pt x="402537" y="30727"/>
                  </a:lnTo>
                  <a:lnTo>
                    <a:pt x="401719" y="20811"/>
                  </a:lnTo>
                  <a:lnTo>
                    <a:pt x="397665" y="13030"/>
                  </a:lnTo>
                  <a:lnTo>
                    <a:pt x="383800" y="1266"/>
                  </a:lnTo>
                  <a:lnTo>
                    <a:pt x="376359" y="0"/>
                  </a:lnTo>
                  <a:lnTo>
                    <a:pt x="369060" y="1496"/>
                  </a:lnTo>
                  <a:lnTo>
                    <a:pt x="334943" y="20708"/>
                  </a:lnTo>
                  <a:lnTo>
                    <a:pt x="321218" y="36653"/>
                  </a:lnTo>
                  <a:lnTo>
                    <a:pt x="315921" y="45819"/>
                  </a:lnTo>
                  <a:lnTo>
                    <a:pt x="307419" y="101386"/>
                  </a:lnTo>
                  <a:lnTo>
                    <a:pt x="308286" y="142123"/>
                  </a:lnTo>
                  <a:lnTo>
                    <a:pt x="316781" y="161585"/>
                  </a:lnTo>
                  <a:lnTo>
                    <a:pt x="334717" y="185696"/>
                  </a:lnTo>
                  <a:lnTo>
                    <a:pt x="354264" y="194209"/>
                  </a:lnTo>
                  <a:lnTo>
                    <a:pt x="366026" y="196479"/>
                  </a:lnTo>
                  <a:lnTo>
                    <a:pt x="376209" y="195653"/>
                  </a:lnTo>
                  <a:lnTo>
                    <a:pt x="393761" y="188496"/>
                  </a:lnTo>
                  <a:lnTo>
                    <a:pt x="431669" y="1589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60430" y="505367"/>
              <a:ext cx="67322" cy="171989"/>
            </a:xfrm>
            <a:custGeom>
              <a:avLst/>
              <a:gdLst/>
              <a:ahLst/>
              <a:cxnLst/>
              <a:rect l="0" t="0" r="0" b="0"/>
              <a:pathLst>
                <a:path w="67322" h="171989">
                  <a:moveTo>
                    <a:pt x="4150" y="52643"/>
                  </a:moveTo>
                  <a:lnTo>
                    <a:pt x="7270" y="95335"/>
                  </a:lnTo>
                  <a:lnTo>
                    <a:pt x="18722" y="126514"/>
                  </a:lnTo>
                  <a:lnTo>
                    <a:pt x="39561" y="171988"/>
                  </a:lnTo>
                  <a:lnTo>
                    <a:pt x="38216" y="166517"/>
                  </a:lnTo>
                  <a:lnTo>
                    <a:pt x="12234" y="105654"/>
                  </a:lnTo>
                  <a:lnTo>
                    <a:pt x="956" y="73809"/>
                  </a:lnTo>
                  <a:lnTo>
                    <a:pt x="0" y="52691"/>
                  </a:lnTo>
                  <a:lnTo>
                    <a:pt x="1383" y="42147"/>
                  </a:lnTo>
                  <a:lnTo>
                    <a:pt x="12279" y="24191"/>
                  </a:lnTo>
                  <a:lnTo>
                    <a:pt x="20098" y="16128"/>
                  </a:lnTo>
                  <a:lnTo>
                    <a:pt x="38145" y="7168"/>
                  </a:lnTo>
                  <a:lnTo>
                    <a:pt x="673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11979" y="51589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19" y="42692"/>
                  </a:lnTo>
                  <a:lnTo>
                    <a:pt x="10722" y="102068"/>
                  </a:lnTo>
                  <a:lnTo>
                    <a:pt x="18669" y="14364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80394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24589" y="483599"/>
              <a:ext cx="119018" cy="182110"/>
            </a:xfrm>
            <a:custGeom>
              <a:avLst/>
              <a:gdLst/>
              <a:ahLst/>
              <a:cxnLst/>
              <a:rect l="0" t="0" r="0" b="0"/>
              <a:pathLst>
                <a:path w="119018" h="182110">
                  <a:moveTo>
                    <a:pt x="87432" y="42825"/>
                  </a:moveTo>
                  <a:lnTo>
                    <a:pt x="77856" y="18779"/>
                  </a:lnTo>
                  <a:lnTo>
                    <a:pt x="67188" y="4452"/>
                  </a:lnTo>
                  <a:lnTo>
                    <a:pt x="59898" y="865"/>
                  </a:lnTo>
                  <a:lnTo>
                    <a:pt x="42439" y="0"/>
                  </a:lnTo>
                  <a:lnTo>
                    <a:pt x="34039" y="3747"/>
                  </a:lnTo>
                  <a:lnTo>
                    <a:pt x="18468" y="17268"/>
                  </a:lnTo>
                  <a:lnTo>
                    <a:pt x="2138" y="55790"/>
                  </a:lnTo>
                  <a:lnTo>
                    <a:pt x="0" y="81343"/>
                  </a:lnTo>
                  <a:lnTo>
                    <a:pt x="8160" y="126343"/>
                  </a:lnTo>
                  <a:lnTo>
                    <a:pt x="23259" y="158428"/>
                  </a:lnTo>
                  <a:lnTo>
                    <a:pt x="42143" y="173363"/>
                  </a:lnTo>
                  <a:lnTo>
                    <a:pt x="53730" y="178984"/>
                  </a:lnTo>
                  <a:lnTo>
                    <a:pt x="75962" y="182109"/>
                  </a:lnTo>
                  <a:lnTo>
                    <a:pt x="86804" y="181305"/>
                  </a:lnTo>
                  <a:lnTo>
                    <a:pt x="95202" y="178429"/>
                  </a:lnTo>
                  <a:lnTo>
                    <a:pt x="119017" y="1586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99311" y="526298"/>
              <a:ext cx="186451" cy="159103"/>
            </a:xfrm>
            <a:custGeom>
              <a:avLst/>
              <a:gdLst/>
              <a:ahLst/>
              <a:cxnLst/>
              <a:rect l="0" t="0" r="0" b="0"/>
              <a:pathLst>
                <a:path w="186451" h="159103">
                  <a:moveTo>
                    <a:pt x="91694" y="73826"/>
                  </a:moveTo>
                  <a:lnTo>
                    <a:pt x="97284" y="57058"/>
                  </a:lnTo>
                  <a:lnTo>
                    <a:pt x="95170" y="24274"/>
                  </a:lnTo>
                  <a:lnTo>
                    <a:pt x="90502" y="15055"/>
                  </a:lnTo>
                  <a:lnTo>
                    <a:pt x="75956" y="1692"/>
                  </a:lnTo>
                  <a:lnTo>
                    <a:pt x="67164" y="0"/>
                  </a:lnTo>
                  <a:lnTo>
                    <a:pt x="48036" y="4360"/>
                  </a:lnTo>
                  <a:lnTo>
                    <a:pt x="23126" y="19968"/>
                  </a:lnTo>
                  <a:lnTo>
                    <a:pt x="11307" y="38971"/>
                  </a:lnTo>
                  <a:lnTo>
                    <a:pt x="3324" y="63014"/>
                  </a:lnTo>
                  <a:lnTo>
                    <a:pt x="0" y="102858"/>
                  </a:lnTo>
                  <a:lnTo>
                    <a:pt x="3368" y="130403"/>
                  </a:lnTo>
                  <a:lnTo>
                    <a:pt x="8243" y="140790"/>
                  </a:lnTo>
                  <a:lnTo>
                    <a:pt x="23019" y="155450"/>
                  </a:lnTo>
                  <a:lnTo>
                    <a:pt x="33042" y="158658"/>
                  </a:lnTo>
                  <a:lnTo>
                    <a:pt x="56658" y="159102"/>
                  </a:lnTo>
                  <a:lnTo>
                    <a:pt x="65996" y="155243"/>
                  </a:lnTo>
                  <a:lnTo>
                    <a:pt x="79493" y="141597"/>
                  </a:lnTo>
                  <a:lnTo>
                    <a:pt x="93668" y="108594"/>
                  </a:lnTo>
                  <a:lnTo>
                    <a:pt x="99688" y="69180"/>
                  </a:lnTo>
                  <a:lnTo>
                    <a:pt x="99363" y="63709"/>
                  </a:lnTo>
                  <a:lnTo>
                    <a:pt x="97977" y="63572"/>
                  </a:lnTo>
                  <a:lnTo>
                    <a:pt x="95882" y="66990"/>
                  </a:lnTo>
                  <a:lnTo>
                    <a:pt x="96674" y="80146"/>
                  </a:lnTo>
                  <a:lnTo>
                    <a:pt x="102096" y="97692"/>
                  </a:lnTo>
                  <a:lnTo>
                    <a:pt x="124642" y="134432"/>
                  </a:lnTo>
                  <a:lnTo>
                    <a:pt x="131206" y="142306"/>
                  </a:lnTo>
                  <a:lnTo>
                    <a:pt x="150979" y="151055"/>
                  </a:lnTo>
                  <a:lnTo>
                    <a:pt x="186450" y="1580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69989" y="642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80687" y="1789394"/>
            <a:ext cx="5631044" cy="653218"/>
            <a:chOff x="180687" y="1789394"/>
            <a:chExt cx="5631044" cy="653218"/>
          </a:xfrm>
        </p:grpSpPr>
        <p:sp>
          <p:nvSpPr>
            <p:cNvPr id="38" name="Freeform 37"/>
            <p:cNvSpPr/>
            <p:nvPr/>
          </p:nvSpPr>
          <p:spPr>
            <a:xfrm>
              <a:off x="180687" y="1810039"/>
              <a:ext cx="377324" cy="519791"/>
            </a:xfrm>
            <a:custGeom>
              <a:avLst/>
              <a:gdLst/>
              <a:ahLst/>
              <a:cxnLst/>
              <a:rect l="0" t="0" r="0" b="0"/>
              <a:pathLst>
                <a:path w="377324" h="519791">
                  <a:moveTo>
                    <a:pt x="229924" y="116676"/>
                  </a:moveTo>
                  <a:lnTo>
                    <a:pt x="211966" y="62801"/>
                  </a:lnTo>
                  <a:lnTo>
                    <a:pt x="205175" y="42428"/>
                  </a:lnTo>
                  <a:lnTo>
                    <a:pt x="192018" y="24795"/>
                  </a:lnTo>
                  <a:lnTo>
                    <a:pt x="173303" y="10329"/>
                  </a:lnTo>
                  <a:lnTo>
                    <a:pt x="149387" y="0"/>
                  </a:lnTo>
                  <a:lnTo>
                    <a:pt x="123160" y="869"/>
                  </a:lnTo>
                  <a:lnTo>
                    <a:pt x="98245" y="9054"/>
                  </a:lnTo>
                  <a:lnTo>
                    <a:pt x="79373" y="20491"/>
                  </a:lnTo>
                  <a:lnTo>
                    <a:pt x="55595" y="51262"/>
                  </a:lnTo>
                  <a:lnTo>
                    <a:pt x="27769" y="104751"/>
                  </a:lnTo>
                  <a:lnTo>
                    <a:pt x="12914" y="167309"/>
                  </a:lnTo>
                  <a:lnTo>
                    <a:pt x="4044" y="230662"/>
                  </a:lnTo>
                  <a:lnTo>
                    <a:pt x="0" y="282121"/>
                  </a:lnTo>
                  <a:lnTo>
                    <a:pt x="7039" y="342335"/>
                  </a:lnTo>
                  <a:lnTo>
                    <a:pt x="23090" y="400159"/>
                  </a:lnTo>
                  <a:lnTo>
                    <a:pt x="48774" y="461817"/>
                  </a:lnTo>
                  <a:lnTo>
                    <a:pt x="59336" y="482982"/>
                  </a:lnTo>
                  <a:lnTo>
                    <a:pt x="75728" y="500187"/>
                  </a:lnTo>
                  <a:lnTo>
                    <a:pt x="104688" y="517438"/>
                  </a:lnTo>
                  <a:lnTo>
                    <a:pt x="131369" y="519790"/>
                  </a:lnTo>
                  <a:lnTo>
                    <a:pt x="160386" y="515766"/>
                  </a:lnTo>
                  <a:lnTo>
                    <a:pt x="195282" y="500347"/>
                  </a:lnTo>
                  <a:lnTo>
                    <a:pt x="212968" y="487628"/>
                  </a:lnTo>
                  <a:lnTo>
                    <a:pt x="225507" y="471056"/>
                  </a:lnTo>
                  <a:lnTo>
                    <a:pt x="250593" y="408039"/>
                  </a:lnTo>
                  <a:lnTo>
                    <a:pt x="255488" y="383041"/>
                  </a:lnTo>
                  <a:lnTo>
                    <a:pt x="253764" y="360232"/>
                  </a:lnTo>
                  <a:lnTo>
                    <a:pt x="245979" y="341516"/>
                  </a:lnTo>
                  <a:lnTo>
                    <a:pt x="240627" y="333250"/>
                  </a:lnTo>
                  <a:lnTo>
                    <a:pt x="232380" y="327739"/>
                  </a:lnTo>
                  <a:lnTo>
                    <a:pt x="210738" y="321616"/>
                  </a:lnTo>
                  <a:lnTo>
                    <a:pt x="177836" y="323758"/>
                  </a:lnTo>
                  <a:lnTo>
                    <a:pt x="172972" y="327260"/>
                  </a:lnTo>
                  <a:lnTo>
                    <a:pt x="172069" y="331934"/>
                  </a:lnTo>
                  <a:lnTo>
                    <a:pt x="173806" y="337390"/>
                  </a:lnTo>
                  <a:lnTo>
                    <a:pt x="185096" y="346572"/>
                  </a:lnTo>
                  <a:lnTo>
                    <a:pt x="202981" y="353383"/>
                  </a:lnTo>
                  <a:lnTo>
                    <a:pt x="255711" y="357755"/>
                  </a:lnTo>
                  <a:lnTo>
                    <a:pt x="316516" y="358618"/>
                  </a:lnTo>
                  <a:lnTo>
                    <a:pt x="377323" y="348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9067" y="2063585"/>
              <a:ext cx="105286" cy="200009"/>
            </a:xfrm>
            <a:custGeom>
              <a:avLst/>
              <a:gdLst/>
              <a:ahLst/>
              <a:cxnLst/>
              <a:rect l="0" t="0" r="0" b="0"/>
              <a:pathLst>
                <a:path w="105286" h="200009">
                  <a:moveTo>
                    <a:pt x="0" y="63171"/>
                  </a:moveTo>
                  <a:lnTo>
                    <a:pt x="5589" y="121788"/>
                  </a:lnTo>
                  <a:lnTo>
                    <a:pt x="29664" y="181504"/>
                  </a:lnTo>
                  <a:lnTo>
                    <a:pt x="35411" y="199992"/>
                  </a:lnTo>
                  <a:lnTo>
                    <a:pt x="35306" y="200008"/>
                  </a:lnTo>
                  <a:lnTo>
                    <a:pt x="8084" y="140576"/>
                  </a:lnTo>
                  <a:lnTo>
                    <a:pt x="2395" y="100794"/>
                  </a:lnTo>
                  <a:lnTo>
                    <a:pt x="7303" y="76383"/>
                  </a:lnTo>
                  <a:lnTo>
                    <a:pt x="29519" y="32115"/>
                  </a:lnTo>
                  <a:lnTo>
                    <a:pt x="45875" y="17003"/>
                  </a:lnTo>
                  <a:lnTo>
                    <a:pt x="64842" y="755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7523" y="2066641"/>
              <a:ext cx="147400" cy="175935"/>
            </a:xfrm>
            <a:custGeom>
              <a:avLst/>
              <a:gdLst/>
              <a:ahLst/>
              <a:cxnLst/>
              <a:rect l="0" t="0" r="0" b="0"/>
              <a:pathLst>
                <a:path w="147400" h="175935">
                  <a:moveTo>
                    <a:pt x="0" y="60115"/>
                  </a:moveTo>
                  <a:lnTo>
                    <a:pt x="37478" y="68448"/>
                  </a:lnTo>
                  <a:lnTo>
                    <a:pt x="72326" y="66874"/>
                  </a:lnTo>
                  <a:lnTo>
                    <a:pt x="92976" y="60779"/>
                  </a:lnTo>
                  <a:lnTo>
                    <a:pt x="109953" y="50272"/>
                  </a:lnTo>
                  <a:lnTo>
                    <a:pt x="114246" y="43024"/>
                  </a:lnTo>
                  <a:lnTo>
                    <a:pt x="115897" y="25613"/>
                  </a:lnTo>
                  <a:lnTo>
                    <a:pt x="112359" y="18396"/>
                  </a:lnTo>
                  <a:lnTo>
                    <a:pt x="99070" y="7258"/>
                  </a:lnTo>
                  <a:lnTo>
                    <a:pt x="66269" y="0"/>
                  </a:lnTo>
                  <a:lnTo>
                    <a:pt x="46610" y="4541"/>
                  </a:lnTo>
                  <a:lnTo>
                    <a:pt x="30074" y="15528"/>
                  </a:lnTo>
                  <a:lnTo>
                    <a:pt x="14926" y="32110"/>
                  </a:lnTo>
                  <a:lnTo>
                    <a:pt x="6634" y="54297"/>
                  </a:lnTo>
                  <a:lnTo>
                    <a:pt x="4118" y="79756"/>
                  </a:lnTo>
                  <a:lnTo>
                    <a:pt x="10449" y="119227"/>
                  </a:lnTo>
                  <a:lnTo>
                    <a:pt x="20632" y="142539"/>
                  </a:lnTo>
                  <a:lnTo>
                    <a:pt x="45107" y="169805"/>
                  </a:lnTo>
                  <a:lnTo>
                    <a:pt x="54638" y="174186"/>
                  </a:lnTo>
                  <a:lnTo>
                    <a:pt x="74586" y="175934"/>
                  </a:lnTo>
                  <a:lnTo>
                    <a:pt x="128553" y="167596"/>
                  </a:lnTo>
                  <a:lnTo>
                    <a:pt x="147399" y="165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3508" y="2060985"/>
              <a:ext cx="150399" cy="163680"/>
            </a:xfrm>
            <a:custGeom>
              <a:avLst/>
              <a:gdLst/>
              <a:ahLst/>
              <a:cxnLst/>
              <a:rect l="0" t="0" r="0" b="0"/>
              <a:pathLst>
                <a:path w="150399" h="163680">
                  <a:moveTo>
                    <a:pt x="2999" y="107885"/>
                  </a:moveTo>
                  <a:lnTo>
                    <a:pt x="29385" y="92244"/>
                  </a:lnTo>
                  <a:lnTo>
                    <a:pt x="86311" y="73041"/>
                  </a:lnTo>
                  <a:lnTo>
                    <a:pt x="101638" y="59644"/>
                  </a:lnTo>
                  <a:lnTo>
                    <a:pt x="107363" y="51158"/>
                  </a:lnTo>
                  <a:lnTo>
                    <a:pt x="108840" y="41991"/>
                  </a:lnTo>
                  <a:lnTo>
                    <a:pt x="104242" y="22447"/>
                  </a:lnTo>
                  <a:lnTo>
                    <a:pt x="91280" y="8301"/>
                  </a:lnTo>
                  <a:lnTo>
                    <a:pt x="82910" y="2891"/>
                  </a:lnTo>
                  <a:lnTo>
                    <a:pt x="64251" y="0"/>
                  </a:lnTo>
                  <a:lnTo>
                    <a:pt x="54363" y="867"/>
                  </a:lnTo>
                  <a:lnTo>
                    <a:pt x="37136" y="8069"/>
                  </a:lnTo>
                  <a:lnTo>
                    <a:pt x="29266" y="13265"/>
                  </a:lnTo>
                  <a:lnTo>
                    <a:pt x="17403" y="28397"/>
                  </a:lnTo>
                  <a:lnTo>
                    <a:pt x="255" y="66707"/>
                  </a:lnTo>
                  <a:lnTo>
                    <a:pt x="0" y="75754"/>
                  </a:lnTo>
                  <a:lnTo>
                    <a:pt x="16873" y="119959"/>
                  </a:lnTo>
                  <a:lnTo>
                    <a:pt x="30223" y="137038"/>
                  </a:lnTo>
                  <a:lnTo>
                    <a:pt x="47854" y="151258"/>
                  </a:lnTo>
                  <a:lnTo>
                    <a:pt x="67388" y="161477"/>
                  </a:lnTo>
                  <a:lnTo>
                    <a:pt x="87769" y="163679"/>
                  </a:lnTo>
                  <a:lnTo>
                    <a:pt x="107355" y="159588"/>
                  </a:lnTo>
                  <a:lnTo>
                    <a:pt x="150398" y="139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37077" y="2075906"/>
              <a:ext cx="168457" cy="145608"/>
            </a:xfrm>
            <a:custGeom>
              <a:avLst/>
              <a:gdLst/>
              <a:ahLst/>
              <a:cxnLst/>
              <a:rect l="0" t="0" r="0" b="0"/>
              <a:pathLst>
                <a:path w="168457" h="145608">
                  <a:moveTo>
                    <a:pt x="0" y="29793"/>
                  </a:moveTo>
                  <a:lnTo>
                    <a:pt x="3120" y="72485"/>
                  </a:lnTo>
                  <a:lnTo>
                    <a:pt x="9553" y="123672"/>
                  </a:lnTo>
                  <a:lnTo>
                    <a:pt x="11613" y="72259"/>
                  </a:lnTo>
                  <a:lnTo>
                    <a:pt x="20079" y="33537"/>
                  </a:lnTo>
                  <a:lnTo>
                    <a:pt x="30761" y="10400"/>
                  </a:lnTo>
                  <a:lnTo>
                    <a:pt x="39225" y="3996"/>
                  </a:lnTo>
                  <a:lnTo>
                    <a:pt x="61107" y="0"/>
                  </a:lnTo>
                  <a:lnTo>
                    <a:pt x="83311" y="8363"/>
                  </a:lnTo>
                  <a:lnTo>
                    <a:pt x="120572" y="36738"/>
                  </a:lnTo>
                  <a:lnTo>
                    <a:pt x="137631" y="63437"/>
                  </a:lnTo>
                  <a:lnTo>
                    <a:pt x="161196" y="124730"/>
                  </a:lnTo>
                  <a:lnTo>
                    <a:pt x="168456" y="145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58176" y="1810901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7475" y="208648"/>
                  </a:lnTo>
                  <a:lnTo>
                    <a:pt x="20349" y="263526"/>
                  </a:lnTo>
                  <a:lnTo>
                    <a:pt x="26506" y="313837"/>
                  </a:lnTo>
                  <a:lnTo>
                    <a:pt x="31752" y="369702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58998" y="2052931"/>
              <a:ext cx="151863" cy="189042"/>
            </a:xfrm>
            <a:custGeom>
              <a:avLst/>
              <a:gdLst/>
              <a:ahLst/>
              <a:cxnLst/>
              <a:rect l="0" t="0" r="0" b="0"/>
              <a:pathLst>
                <a:path w="151863" h="189042">
                  <a:moveTo>
                    <a:pt x="88691" y="73825"/>
                  </a:moveTo>
                  <a:lnTo>
                    <a:pt x="94280" y="57058"/>
                  </a:lnTo>
                  <a:lnTo>
                    <a:pt x="92166" y="24273"/>
                  </a:lnTo>
                  <a:lnTo>
                    <a:pt x="87498" y="15054"/>
                  </a:lnTo>
                  <a:lnTo>
                    <a:pt x="72953" y="1691"/>
                  </a:lnTo>
                  <a:lnTo>
                    <a:pt x="64161" y="0"/>
                  </a:lnTo>
                  <a:lnTo>
                    <a:pt x="45033" y="4359"/>
                  </a:lnTo>
                  <a:lnTo>
                    <a:pt x="37359" y="9967"/>
                  </a:lnTo>
                  <a:lnTo>
                    <a:pt x="25712" y="25557"/>
                  </a:lnTo>
                  <a:lnTo>
                    <a:pt x="4950" y="80640"/>
                  </a:lnTo>
                  <a:lnTo>
                    <a:pt x="0" y="109609"/>
                  </a:lnTo>
                  <a:lnTo>
                    <a:pt x="1699" y="134183"/>
                  </a:lnTo>
                  <a:lnTo>
                    <a:pt x="14822" y="167748"/>
                  </a:lnTo>
                  <a:lnTo>
                    <a:pt x="30124" y="183029"/>
                  </a:lnTo>
                  <a:lnTo>
                    <a:pt x="39118" y="188742"/>
                  </a:lnTo>
                  <a:lnTo>
                    <a:pt x="47453" y="189041"/>
                  </a:lnTo>
                  <a:lnTo>
                    <a:pt x="55350" y="185730"/>
                  </a:lnTo>
                  <a:lnTo>
                    <a:pt x="62954" y="180014"/>
                  </a:lnTo>
                  <a:lnTo>
                    <a:pt x="74523" y="161185"/>
                  </a:lnTo>
                  <a:lnTo>
                    <a:pt x="82394" y="137218"/>
                  </a:lnTo>
                  <a:lnTo>
                    <a:pt x="85655" y="97417"/>
                  </a:lnTo>
                  <a:lnTo>
                    <a:pt x="82072" y="65348"/>
                  </a:lnTo>
                  <a:lnTo>
                    <a:pt x="83108" y="67004"/>
                  </a:lnTo>
                  <a:lnTo>
                    <a:pt x="108607" y="127301"/>
                  </a:lnTo>
                  <a:lnTo>
                    <a:pt x="116007" y="132872"/>
                  </a:lnTo>
                  <a:lnTo>
                    <a:pt x="124449" y="135417"/>
                  </a:lnTo>
                  <a:lnTo>
                    <a:pt x="151862" y="136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10860" y="2042045"/>
              <a:ext cx="147400" cy="179469"/>
            </a:xfrm>
            <a:custGeom>
              <a:avLst/>
              <a:gdLst/>
              <a:ahLst/>
              <a:cxnLst/>
              <a:rect l="0" t="0" r="0" b="0"/>
              <a:pathLst>
                <a:path w="147400" h="179469">
                  <a:moveTo>
                    <a:pt x="0" y="32069"/>
                  </a:moveTo>
                  <a:lnTo>
                    <a:pt x="5589" y="94161"/>
                  </a:lnTo>
                  <a:lnTo>
                    <a:pt x="21331" y="156073"/>
                  </a:lnTo>
                  <a:lnTo>
                    <a:pt x="25858" y="170240"/>
                  </a:lnTo>
                  <a:lnTo>
                    <a:pt x="14397" y="115669"/>
                  </a:lnTo>
                  <a:lnTo>
                    <a:pt x="12844" y="68407"/>
                  </a:lnTo>
                  <a:lnTo>
                    <a:pt x="16627" y="34571"/>
                  </a:lnTo>
                  <a:lnTo>
                    <a:pt x="21613" y="22039"/>
                  </a:lnTo>
                  <a:lnTo>
                    <a:pt x="36512" y="4994"/>
                  </a:lnTo>
                  <a:lnTo>
                    <a:pt x="45398" y="1151"/>
                  </a:lnTo>
                  <a:lnTo>
                    <a:pt x="64630" y="0"/>
                  </a:lnTo>
                  <a:lnTo>
                    <a:pt x="81757" y="6508"/>
                  </a:lnTo>
                  <a:lnTo>
                    <a:pt x="89599" y="11518"/>
                  </a:lnTo>
                  <a:lnTo>
                    <a:pt x="111816" y="40928"/>
                  </a:lnTo>
                  <a:lnTo>
                    <a:pt x="127627" y="73688"/>
                  </a:lnTo>
                  <a:lnTo>
                    <a:pt x="138773" y="135093"/>
                  </a:lnTo>
                  <a:lnTo>
                    <a:pt x="147399" y="179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97050" y="1789394"/>
              <a:ext cx="144454" cy="450576"/>
            </a:xfrm>
            <a:custGeom>
              <a:avLst/>
              <a:gdLst/>
              <a:ahLst/>
              <a:cxnLst/>
              <a:rect l="0" t="0" r="0" b="0"/>
              <a:pathLst>
                <a:path w="144454" h="450576">
                  <a:moveTo>
                    <a:pt x="98079" y="337362"/>
                  </a:moveTo>
                  <a:lnTo>
                    <a:pt x="95739" y="297674"/>
                  </a:lnTo>
                  <a:lnTo>
                    <a:pt x="86901" y="275269"/>
                  </a:lnTo>
                  <a:lnTo>
                    <a:pt x="72054" y="259853"/>
                  </a:lnTo>
                  <a:lnTo>
                    <a:pt x="63181" y="254103"/>
                  </a:lnTo>
                  <a:lnTo>
                    <a:pt x="54927" y="252611"/>
                  </a:lnTo>
                  <a:lnTo>
                    <a:pt x="47084" y="253955"/>
                  </a:lnTo>
                  <a:lnTo>
                    <a:pt x="39516" y="257191"/>
                  </a:lnTo>
                  <a:lnTo>
                    <a:pt x="17686" y="278513"/>
                  </a:lnTo>
                  <a:lnTo>
                    <a:pt x="1989" y="318235"/>
                  </a:lnTo>
                  <a:lnTo>
                    <a:pt x="0" y="344069"/>
                  </a:lnTo>
                  <a:lnTo>
                    <a:pt x="11291" y="400030"/>
                  </a:lnTo>
                  <a:lnTo>
                    <a:pt x="17783" y="421366"/>
                  </a:lnTo>
                  <a:lnTo>
                    <a:pt x="30806" y="439428"/>
                  </a:lnTo>
                  <a:lnTo>
                    <a:pt x="39192" y="447520"/>
                  </a:lnTo>
                  <a:lnTo>
                    <a:pt x="48293" y="450575"/>
                  </a:lnTo>
                  <a:lnTo>
                    <a:pt x="67763" y="447730"/>
                  </a:lnTo>
                  <a:lnTo>
                    <a:pt x="92866" y="432975"/>
                  </a:lnTo>
                  <a:lnTo>
                    <a:pt x="104731" y="417291"/>
                  </a:lnTo>
                  <a:lnTo>
                    <a:pt x="117987" y="382492"/>
                  </a:lnTo>
                  <a:lnTo>
                    <a:pt x="129324" y="335136"/>
                  </a:lnTo>
                  <a:lnTo>
                    <a:pt x="140092" y="280940"/>
                  </a:lnTo>
                  <a:lnTo>
                    <a:pt x="144453" y="223549"/>
                  </a:lnTo>
                  <a:lnTo>
                    <a:pt x="141455" y="166379"/>
                  </a:lnTo>
                  <a:lnTo>
                    <a:pt x="140567" y="108106"/>
                  </a:lnTo>
                  <a:lnTo>
                    <a:pt x="137184" y="56915"/>
                  </a:lnTo>
                  <a:lnTo>
                    <a:pt x="125653" y="15231"/>
                  </a:lnTo>
                  <a:lnTo>
                    <a:pt x="119971" y="3285"/>
                  </a:lnTo>
                  <a:lnTo>
                    <a:pt x="115014" y="0"/>
                  </a:lnTo>
                  <a:lnTo>
                    <a:pt x="110539" y="2490"/>
                  </a:lnTo>
                  <a:lnTo>
                    <a:pt x="106385" y="8829"/>
                  </a:lnTo>
                  <a:lnTo>
                    <a:pt x="104890" y="31470"/>
                  </a:lnTo>
                  <a:lnTo>
                    <a:pt x="107506" y="80221"/>
                  </a:lnTo>
                  <a:lnTo>
                    <a:pt x="108281" y="132880"/>
                  </a:lnTo>
                  <a:lnTo>
                    <a:pt x="111630" y="184358"/>
                  </a:lnTo>
                  <a:lnTo>
                    <a:pt x="120032" y="244064"/>
                  </a:lnTo>
                  <a:lnTo>
                    <a:pt x="126811" y="303089"/>
                  </a:lnTo>
                  <a:lnTo>
                    <a:pt x="131939" y="348264"/>
                  </a:lnTo>
                  <a:lnTo>
                    <a:pt x="140193" y="379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9512" y="2253098"/>
              <a:ext cx="1821432" cy="189514"/>
            </a:xfrm>
            <a:custGeom>
              <a:avLst/>
              <a:gdLst/>
              <a:ahLst/>
              <a:cxnLst/>
              <a:rect l="0" t="0" r="0" b="0"/>
              <a:pathLst>
                <a:path w="1821432" h="189514">
                  <a:moveTo>
                    <a:pt x="1821431" y="0"/>
                  </a:moveTo>
                  <a:lnTo>
                    <a:pt x="1771932" y="49498"/>
                  </a:lnTo>
                  <a:lnTo>
                    <a:pt x="1739954" y="64709"/>
                  </a:lnTo>
                  <a:lnTo>
                    <a:pt x="1695254" y="65446"/>
                  </a:lnTo>
                  <a:lnTo>
                    <a:pt x="1633326" y="52018"/>
                  </a:lnTo>
                  <a:lnTo>
                    <a:pt x="1584493" y="44070"/>
                  </a:lnTo>
                  <a:lnTo>
                    <a:pt x="1549235" y="48283"/>
                  </a:lnTo>
                  <a:lnTo>
                    <a:pt x="1495251" y="71855"/>
                  </a:lnTo>
                  <a:lnTo>
                    <a:pt x="1452973" y="87373"/>
                  </a:lnTo>
                  <a:lnTo>
                    <a:pt x="1431894" y="88355"/>
                  </a:lnTo>
                  <a:lnTo>
                    <a:pt x="1368707" y="73137"/>
                  </a:lnTo>
                  <a:lnTo>
                    <a:pt x="1314893" y="50012"/>
                  </a:lnTo>
                  <a:lnTo>
                    <a:pt x="1277242" y="45624"/>
                  </a:lnTo>
                  <a:lnTo>
                    <a:pt x="1254355" y="48743"/>
                  </a:lnTo>
                  <a:lnTo>
                    <a:pt x="1235605" y="57149"/>
                  </a:lnTo>
                  <a:lnTo>
                    <a:pt x="1173857" y="102039"/>
                  </a:lnTo>
                  <a:lnTo>
                    <a:pt x="1146026" y="117321"/>
                  </a:lnTo>
                  <a:lnTo>
                    <a:pt x="1109964" y="129258"/>
                  </a:lnTo>
                  <a:lnTo>
                    <a:pt x="1086423" y="130368"/>
                  </a:lnTo>
                  <a:lnTo>
                    <a:pt x="1042714" y="121548"/>
                  </a:lnTo>
                  <a:lnTo>
                    <a:pt x="989731" y="96782"/>
                  </a:lnTo>
                  <a:lnTo>
                    <a:pt x="941986" y="81119"/>
                  </a:lnTo>
                  <a:lnTo>
                    <a:pt x="901329" y="81487"/>
                  </a:lnTo>
                  <a:lnTo>
                    <a:pt x="854074" y="93262"/>
                  </a:lnTo>
                  <a:lnTo>
                    <a:pt x="794744" y="117971"/>
                  </a:lnTo>
                  <a:lnTo>
                    <a:pt x="747362" y="130754"/>
                  </a:lnTo>
                  <a:lnTo>
                    <a:pt x="697276" y="124441"/>
                  </a:lnTo>
                  <a:lnTo>
                    <a:pt x="664005" y="112131"/>
                  </a:lnTo>
                  <a:lnTo>
                    <a:pt x="610747" y="88639"/>
                  </a:lnTo>
                  <a:lnTo>
                    <a:pt x="552434" y="70309"/>
                  </a:lnTo>
                  <a:lnTo>
                    <a:pt x="517364" y="70875"/>
                  </a:lnTo>
                  <a:lnTo>
                    <a:pt x="498611" y="78683"/>
                  </a:lnTo>
                  <a:lnTo>
                    <a:pt x="441604" y="121465"/>
                  </a:lnTo>
                  <a:lnTo>
                    <a:pt x="384188" y="152185"/>
                  </a:lnTo>
                  <a:lnTo>
                    <a:pt x="326754" y="156793"/>
                  </a:lnTo>
                  <a:lnTo>
                    <a:pt x="299642" y="151184"/>
                  </a:lnTo>
                  <a:lnTo>
                    <a:pt x="242463" y="134109"/>
                  </a:lnTo>
                  <a:lnTo>
                    <a:pt x="184418" y="121810"/>
                  </a:lnTo>
                  <a:lnTo>
                    <a:pt x="137944" y="128220"/>
                  </a:lnTo>
                  <a:lnTo>
                    <a:pt x="105603" y="140546"/>
                  </a:lnTo>
                  <a:lnTo>
                    <a:pt x="42142" y="167854"/>
                  </a:lnTo>
                  <a:lnTo>
                    <a:pt x="16776" y="17880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10984" y="206358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7" y="3120"/>
                  </a:lnTo>
                  <a:lnTo>
                    <a:pt x="45331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42653" y="1842487"/>
              <a:ext cx="15685" cy="410612"/>
            </a:xfrm>
            <a:custGeom>
              <a:avLst/>
              <a:gdLst/>
              <a:ahLst/>
              <a:cxnLst/>
              <a:rect l="0" t="0" r="0" b="0"/>
              <a:pathLst>
                <a:path w="15685" h="410612">
                  <a:moveTo>
                    <a:pt x="0" y="0"/>
                  </a:moveTo>
                  <a:lnTo>
                    <a:pt x="0" y="58616"/>
                  </a:lnTo>
                  <a:lnTo>
                    <a:pt x="0" y="110174"/>
                  </a:lnTo>
                  <a:lnTo>
                    <a:pt x="7235" y="166432"/>
                  </a:lnTo>
                  <a:lnTo>
                    <a:pt x="9877" y="227631"/>
                  </a:lnTo>
                  <a:lnTo>
                    <a:pt x="13455" y="283085"/>
                  </a:lnTo>
                  <a:lnTo>
                    <a:pt x="15684" y="333441"/>
                  </a:lnTo>
                  <a:lnTo>
                    <a:pt x="12056" y="374878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18000" y="1797091"/>
              <a:ext cx="328719" cy="298081"/>
            </a:xfrm>
            <a:custGeom>
              <a:avLst/>
              <a:gdLst/>
              <a:ahLst/>
              <a:cxnLst/>
              <a:rect l="0" t="0" r="0" b="0"/>
              <a:pathLst>
                <a:path w="328719" h="298081">
                  <a:moveTo>
                    <a:pt x="19367" y="140152"/>
                  </a:moveTo>
                  <a:lnTo>
                    <a:pt x="2600" y="134563"/>
                  </a:lnTo>
                  <a:lnTo>
                    <a:pt x="0" y="128237"/>
                  </a:lnTo>
                  <a:lnTo>
                    <a:pt x="3351" y="108730"/>
                  </a:lnTo>
                  <a:lnTo>
                    <a:pt x="18391" y="82619"/>
                  </a:lnTo>
                  <a:lnTo>
                    <a:pt x="54406" y="45676"/>
                  </a:lnTo>
                  <a:lnTo>
                    <a:pt x="106390" y="11507"/>
                  </a:lnTo>
                  <a:lnTo>
                    <a:pt x="150957" y="0"/>
                  </a:lnTo>
                  <a:lnTo>
                    <a:pt x="208530" y="5406"/>
                  </a:lnTo>
                  <a:lnTo>
                    <a:pt x="236801" y="13585"/>
                  </a:lnTo>
                  <a:lnTo>
                    <a:pt x="276685" y="37920"/>
                  </a:lnTo>
                  <a:lnTo>
                    <a:pt x="303190" y="67357"/>
                  </a:lnTo>
                  <a:lnTo>
                    <a:pt x="323219" y="111865"/>
                  </a:lnTo>
                  <a:lnTo>
                    <a:pt x="328718" y="136939"/>
                  </a:lnTo>
                  <a:lnTo>
                    <a:pt x="319865" y="197961"/>
                  </a:lnTo>
                  <a:lnTo>
                    <a:pt x="299087" y="238909"/>
                  </a:lnTo>
                  <a:lnTo>
                    <a:pt x="265114" y="269499"/>
                  </a:lnTo>
                  <a:lnTo>
                    <a:pt x="231001" y="287792"/>
                  </a:lnTo>
                  <a:lnTo>
                    <a:pt x="177295" y="298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71303" y="2124493"/>
              <a:ext cx="208262" cy="181288"/>
            </a:xfrm>
            <a:custGeom>
              <a:avLst/>
              <a:gdLst/>
              <a:ahLst/>
              <a:cxnLst/>
              <a:rect l="0" t="0" r="0" b="0"/>
              <a:pathLst>
                <a:path w="208262" h="181288">
                  <a:moveTo>
                    <a:pt x="113505" y="118077"/>
                  </a:moveTo>
                  <a:lnTo>
                    <a:pt x="122570" y="59460"/>
                  </a:lnTo>
                  <a:lnTo>
                    <a:pt x="117144" y="35873"/>
                  </a:lnTo>
                  <a:lnTo>
                    <a:pt x="112421" y="24670"/>
                  </a:lnTo>
                  <a:lnTo>
                    <a:pt x="97815" y="9102"/>
                  </a:lnTo>
                  <a:lnTo>
                    <a:pt x="89007" y="3313"/>
                  </a:lnTo>
                  <a:lnTo>
                    <a:pt x="69862" y="0"/>
                  </a:lnTo>
                  <a:lnTo>
                    <a:pt x="59843" y="754"/>
                  </a:lnTo>
                  <a:lnTo>
                    <a:pt x="42472" y="10951"/>
                  </a:lnTo>
                  <a:lnTo>
                    <a:pt x="28122" y="27182"/>
                  </a:lnTo>
                  <a:lnTo>
                    <a:pt x="5482" y="76471"/>
                  </a:lnTo>
                  <a:lnTo>
                    <a:pt x="0" y="113288"/>
                  </a:lnTo>
                  <a:lnTo>
                    <a:pt x="3964" y="148243"/>
                  </a:lnTo>
                  <a:lnTo>
                    <a:pt x="12567" y="166969"/>
                  </a:lnTo>
                  <a:lnTo>
                    <a:pt x="18137" y="175238"/>
                  </a:lnTo>
                  <a:lnTo>
                    <a:pt x="25360" y="179581"/>
                  </a:lnTo>
                  <a:lnTo>
                    <a:pt x="42744" y="181287"/>
                  </a:lnTo>
                  <a:lnTo>
                    <a:pt x="59049" y="175026"/>
                  </a:lnTo>
                  <a:lnTo>
                    <a:pt x="66672" y="170081"/>
                  </a:lnTo>
                  <a:lnTo>
                    <a:pt x="78262" y="155227"/>
                  </a:lnTo>
                  <a:lnTo>
                    <a:pt x="102655" y="96584"/>
                  </a:lnTo>
                  <a:lnTo>
                    <a:pt x="106272" y="86201"/>
                  </a:lnTo>
                  <a:lnTo>
                    <a:pt x="108683" y="83958"/>
                  </a:lnTo>
                  <a:lnTo>
                    <a:pt x="110290" y="87142"/>
                  </a:lnTo>
                  <a:lnTo>
                    <a:pt x="114416" y="101988"/>
                  </a:lnTo>
                  <a:lnTo>
                    <a:pt x="136128" y="136995"/>
                  </a:lnTo>
                  <a:lnTo>
                    <a:pt x="142625" y="144727"/>
                  </a:lnTo>
                  <a:lnTo>
                    <a:pt x="162322" y="153318"/>
                  </a:lnTo>
                  <a:lnTo>
                    <a:pt x="174125" y="155609"/>
                  </a:lnTo>
                  <a:lnTo>
                    <a:pt x="183164" y="154796"/>
                  </a:lnTo>
                  <a:lnTo>
                    <a:pt x="190360" y="151915"/>
                  </a:lnTo>
                  <a:lnTo>
                    <a:pt x="208261" y="139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983027" y="2105699"/>
              <a:ext cx="91295" cy="202169"/>
            </a:xfrm>
            <a:custGeom>
              <a:avLst/>
              <a:gdLst/>
              <a:ahLst/>
              <a:cxnLst/>
              <a:rect l="0" t="0" r="0" b="0"/>
              <a:pathLst>
                <a:path w="91295" h="202169">
                  <a:moveTo>
                    <a:pt x="17594" y="105285"/>
                  </a:moveTo>
                  <a:lnTo>
                    <a:pt x="23184" y="167378"/>
                  </a:lnTo>
                  <a:lnTo>
                    <a:pt x="33213" y="202168"/>
                  </a:lnTo>
                  <a:lnTo>
                    <a:pt x="23435" y="166194"/>
                  </a:lnTo>
                  <a:lnTo>
                    <a:pt x="4277" y="123556"/>
                  </a:lnTo>
                  <a:lnTo>
                    <a:pt x="0" y="80153"/>
                  </a:lnTo>
                  <a:lnTo>
                    <a:pt x="3146" y="55511"/>
                  </a:lnTo>
                  <a:lnTo>
                    <a:pt x="11563" y="35980"/>
                  </a:lnTo>
                  <a:lnTo>
                    <a:pt x="17083" y="27496"/>
                  </a:lnTo>
                  <a:lnTo>
                    <a:pt x="35694" y="14950"/>
                  </a:lnTo>
                  <a:lnTo>
                    <a:pt x="66241" y="4430"/>
                  </a:lnTo>
                  <a:lnTo>
                    <a:pt x="912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11191" y="1916186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7236" y="27556"/>
                  </a:lnTo>
                  <a:lnTo>
                    <a:pt x="9878" y="90018"/>
                  </a:lnTo>
                  <a:lnTo>
                    <a:pt x="10336" y="142875"/>
                  </a:lnTo>
                  <a:lnTo>
                    <a:pt x="16080" y="197068"/>
                  </a:lnTo>
                  <a:lnTo>
                    <a:pt x="13993" y="247514"/>
                  </a:lnTo>
                  <a:lnTo>
                    <a:pt x="12383" y="30946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26963" y="2021471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27421" y="5589"/>
                  </a:lnTo>
                  <a:lnTo>
                    <a:pt x="76036" y="9553"/>
                  </a:lnTo>
                  <a:lnTo>
                    <a:pt x="2706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40405" y="2152752"/>
              <a:ext cx="130628" cy="148504"/>
            </a:xfrm>
            <a:custGeom>
              <a:avLst/>
              <a:gdLst/>
              <a:ahLst/>
              <a:cxnLst/>
              <a:rect l="0" t="0" r="0" b="0"/>
              <a:pathLst>
                <a:path w="130628" h="148504">
                  <a:moveTo>
                    <a:pt x="91926" y="5590"/>
                  </a:moveTo>
                  <a:lnTo>
                    <a:pt x="75159" y="0"/>
                  </a:lnTo>
                  <a:lnTo>
                    <a:pt x="57568" y="376"/>
                  </a:lnTo>
                  <a:lnTo>
                    <a:pt x="39221" y="5612"/>
                  </a:lnTo>
                  <a:lnTo>
                    <a:pt x="23268" y="15738"/>
                  </a:lnTo>
                  <a:lnTo>
                    <a:pt x="11499" y="34277"/>
                  </a:lnTo>
                  <a:lnTo>
                    <a:pt x="3538" y="58114"/>
                  </a:lnTo>
                  <a:lnTo>
                    <a:pt x="0" y="84306"/>
                  </a:lnTo>
                  <a:lnTo>
                    <a:pt x="4667" y="105305"/>
                  </a:lnTo>
                  <a:lnTo>
                    <a:pt x="15710" y="122437"/>
                  </a:lnTo>
                  <a:lnTo>
                    <a:pt x="32316" y="137850"/>
                  </a:lnTo>
                  <a:lnTo>
                    <a:pt x="54515" y="146260"/>
                  </a:lnTo>
                  <a:lnTo>
                    <a:pt x="66985" y="148503"/>
                  </a:lnTo>
                  <a:lnTo>
                    <a:pt x="90200" y="144756"/>
                  </a:lnTo>
                  <a:lnTo>
                    <a:pt x="101304" y="140481"/>
                  </a:lnTo>
                  <a:lnTo>
                    <a:pt x="116761" y="126373"/>
                  </a:lnTo>
                  <a:lnTo>
                    <a:pt x="122521" y="117697"/>
                  </a:lnTo>
                  <a:lnTo>
                    <a:pt x="130627" y="77541"/>
                  </a:lnTo>
                  <a:lnTo>
                    <a:pt x="126284" y="51606"/>
                  </a:lnTo>
                  <a:lnTo>
                    <a:pt x="117725" y="31891"/>
                  </a:lnTo>
                  <a:lnTo>
                    <a:pt x="10245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07441" y="1914016"/>
              <a:ext cx="103876" cy="381197"/>
            </a:xfrm>
            <a:custGeom>
              <a:avLst/>
              <a:gdLst/>
              <a:ahLst/>
              <a:cxnLst/>
              <a:rect l="0" t="0" r="0" b="0"/>
              <a:pathLst>
                <a:path w="103876" h="381197">
                  <a:moveTo>
                    <a:pt x="72289" y="381196"/>
                  </a:moveTo>
                  <a:lnTo>
                    <a:pt x="57635" y="320466"/>
                  </a:lnTo>
                  <a:lnTo>
                    <a:pt x="36856" y="258369"/>
                  </a:lnTo>
                  <a:lnTo>
                    <a:pt x="20273" y="197230"/>
                  </a:lnTo>
                  <a:lnTo>
                    <a:pt x="5733" y="145075"/>
                  </a:lnTo>
                  <a:lnTo>
                    <a:pt x="0" y="89713"/>
                  </a:lnTo>
                  <a:lnTo>
                    <a:pt x="1347" y="48906"/>
                  </a:lnTo>
                  <a:lnTo>
                    <a:pt x="9954" y="25281"/>
                  </a:lnTo>
                  <a:lnTo>
                    <a:pt x="24697" y="9322"/>
                  </a:lnTo>
                  <a:lnTo>
                    <a:pt x="33542" y="3428"/>
                  </a:lnTo>
                  <a:lnTo>
                    <a:pt x="52729" y="0"/>
                  </a:lnTo>
                  <a:lnTo>
                    <a:pt x="62758" y="723"/>
                  </a:lnTo>
                  <a:lnTo>
                    <a:pt x="80142" y="7766"/>
                  </a:lnTo>
                  <a:lnTo>
                    <a:pt x="103875" y="23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42860" y="2137285"/>
              <a:ext cx="168457" cy="9878"/>
            </a:xfrm>
            <a:custGeom>
              <a:avLst/>
              <a:gdLst/>
              <a:ahLst/>
              <a:cxnLst/>
              <a:rect l="0" t="0" r="0" b="0"/>
              <a:pathLst>
                <a:path w="168457" h="9878">
                  <a:moveTo>
                    <a:pt x="168456" y="0"/>
                  </a:moveTo>
                  <a:lnTo>
                    <a:pt x="140900" y="7235"/>
                  </a:lnTo>
                  <a:lnTo>
                    <a:pt x="84677" y="9877"/>
                  </a:lnTo>
                  <a:lnTo>
                    <a:pt x="24842" y="32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59023" y="1926715"/>
              <a:ext cx="288398" cy="379027"/>
            </a:xfrm>
            <a:custGeom>
              <a:avLst/>
              <a:gdLst/>
              <a:ahLst/>
              <a:cxnLst/>
              <a:rect l="0" t="0" r="0" b="0"/>
              <a:pathLst>
                <a:path w="288398" h="379027">
                  <a:moveTo>
                    <a:pt x="78676" y="379026"/>
                  </a:moveTo>
                  <a:lnTo>
                    <a:pt x="67497" y="367847"/>
                  </a:lnTo>
                  <a:lnTo>
                    <a:pt x="54957" y="338539"/>
                  </a:lnTo>
                  <a:lnTo>
                    <a:pt x="45007" y="276150"/>
                  </a:lnTo>
                  <a:lnTo>
                    <a:pt x="35945" y="230391"/>
                  </a:lnTo>
                  <a:lnTo>
                    <a:pt x="25851" y="177448"/>
                  </a:lnTo>
                  <a:lnTo>
                    <a:pt x="15451" y="130176"/>
                  </a:lnTo>
                  <a:lnTo>
                    <a:pt x="8080" y="77955"/>
                  </a:lnTo>
                  <a:lnTo>
                    <a:pt x="0" y="23977"/>
                  </a:lnTo>
                  <a:lnTo>
                    <a:pt x="1659" y="19494"/>
                  </a:lnTo>
                  <a:lnTo>
                    <a:pt x="6274" y="20015"/>
                  </a:lnTo>
                  <a:lnTo>
                    <a:pt x="12861" y="23872"/>
                  </a:lnTo>
                  <a:lnTo>
                    <a:pt x="33309" y="51656"/>
                  </a:lnTo>
                  <a:lnTo>
                    <a:pt x="59848" y="105155"/>
                  </a:lnTo>
                  <a:lnTo>
                    <a:pt x="86135" y="158551"/>
                  </a:lnTo>
                  <a:lnTo>
                    <a:pt x="120848" y="219794"/>
                  </a:lnTo>
                  <a:lnTo>
                    <a:pt x="163128" y="279635"/>
                  </a:lnTo>
                  <a:lnTo>
                    <a:pt x="216645" y="335243"/>
                  </a:lnTo>
                  <a:lnTo>
                    <a:pt x="237092" y="347089"/>
                  </a:lnTo>
                  <a:lnTo>
                    <a:pt x="246288" y="348375"/>
                  </a:lnTo>
                  <a:lnTo>
                    <a:pt x="262744" y="343566"/>
                  </a:lnTo>
                  <a:lnTo>
                    <a:pt x="274738" y="324272"/>
                  </a:lnTo>
                  <a:lnTo>
                    <a:pt x="284947" y="283643"/>
                  </a:lnTo>
                  <a:lnTo>
                    <a:pt x="288397" y="222404"/>
                  </a:lnTo>
                  <a:lnTo>
                    <a:pt x="283405" y="171312"/>
                  </a:lnTo>
                  <a:lnTo>
                    <a:pt x="279643" y="110052"/>
                  </a:lnTo>
                  <a:lnTo>
                    <a:pt x="275781" y="56010"/>
                  </a:lnTo>
                  <a:lnTo>
                    <a:pt x="2681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00911" y="2242570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53607" y="1964638"/>
              <a:ext cx="147388" cy="362161"/>
            </a:xfrm>
            <a:custGeom>
              <a:avLst/>
              <a:gdLst/>
              <a:ahLst/>
              <a:cxnLst/>
              <a:rect l="0" t="0" r="0" b="0"/>
              <a:pathLst>
                <a:path w="147388" h="362161">
                  <a:moveTo>
                    <a:pt x="10517" y="362160"/>
                  </a:moveTo>
                  <a:lnTo>
                    <a:pt x="2184" y="324681"/>
                  </a:lnTo>
                  <a:lnTo>
                    <a:pt x="422" y="267669"/>
                  </a:lnTo>
                  <a:lnTo>
                    <a:pt x="117" y="211720"/>
                  </a:lnTo>
                  <a:lnTo>
                    <a:pt x="27" y="150689"/>
                  </a:lnTo>
                  <a:lnTo>
                    <a:pt x="0" y="93741"/>
                  </a:lnTo>
                  <a:lnTo>
                    <a:pt x="8396" y="31671"/>
                  </a:lnTo>
                  <a:lnTo>
                    <a:pt x="14644" y="7046"/>
                  </a:lnTo>
                  <a:lnTo>
                    <a:pt x="19117" y="1415"/>
                  </a:lnTo>
                  <a:lnTo>
                    <a:pt x="24440" y="0"/>
                  </a:lnTo>
                  <a:lnTo>
                    <a:pt x="30327" y="1397"/>
                  </a:lnTo>
                  <a:lnTo>
                    <a:pt x="43108" y="12308"/>
                  </a:lnTo>
                  <a:lnTo>
                    <a:pt x="49792" y="20130"/>
                  </a:lnTo>
                  <a:lnTo>
                    <a:pt x="68924" y="72373"/>
                  </a:lnTo>
                  <a:lnTo>
                    <a:pt x="83969" y="128273"/>
                  </a:lnTo>
                  <a:lnTo>
                    <a:pt x="98206" y="189098"/>
                  </a:lnTo>
                  <a:lnTo>
                    <a:pt x="115796" y="251979"/>
                  </a:lnTo>
                  <a:lnTo>
                    <a:pt x="129839" y="306470"/>
                  </a:lnTo>
                  <a:lnTo>
                    <a:pt x="147387" y="341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53596" y="2202601"/>
              <a:ext cx="94757" cy="8384"/>
            </a:xfrm>
            <a:custGeom>
              <a:avLst/>
              <a:gdLst/>
              <a:ahLst/>
              <a:cxnLst/>
              <a:rect l="0" t="0" r="0" b="0"/>
              <a:pathLst>
                <a:path w="94757" h="8384">
                  <a:moveTo>
                    <a:pt x="94756" y="8383"/>
                  </a:moveTo>
                  <a:lnTo>
                    <a:pt x="57278" y="50"/>
                  </a:lnTo>
                  <a:lnTo>
                    <a:pt x="34815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11523" y="2152988"/>
              <a:ext cx="400084" cy="186773"/>
            </a:xfrm>
            <a:custGeom>
              <a:avLst/>
              <a:gdLst/>
              <a:ahLst/>
              <a:cxnLst/>
              <a:rect l="0" t="0" r="0" b="0"/>
              <a:pathLst>
                <a:path w="400084" h="186773">
                  <a:moveTo>
                    <a:pt x="0" y="47467"/>
                  </a:moveTo>
                  <a:lnTo>
                    <a:pt x="17958" y="101342"/>
                  </a:lnTo>
                  <a:lnTo>
                    <a:pt x="36301" y="156370"/>
                  </a:lnTo>
                  <a:lnTo>
                    <a:pt x="33503" y="142126"/>
                  </a:lnTo>
                  <a:lnTo>
                    <a:pt x="31964" y="89216"/>
                  </a:lnTo>
                  <a:lnTo>
                    <a:pt x="37250" y="38947"/>
                  </a:lnTo>
                  <a:lnTo>
                    <a:pt x="42381" y="32428"/>
                  </a:lnTo>
                  <a:lnTo>
                    <a:pt x="49311" y="29253"/>
                  </a:lnTo>
                  <a:lnTo>
                    <a:pt x="57441" y="28305"/>
                  </a:lnTo>
                  <a:lnTo>
                    <a:pt x="65200" y="32353"/>
                  </a:lnTo>
                  <a:lnTo>
                    <a:pt x="80060" y="49329"/>
                  </a:lnTo>
                  <a:lnTo>
                    <a:pt x="108120" y="110802"/>
                  </a:lnTo>
                  <a:lnTo>
                    <a:pt x="110685" y="113087"/>
                  </a:lnTo>
                  <a:lnTo>
                    <a:pt x="112395" y="109931"/>
                  </a:lnTo>
                  <a:lnTo>
                    <a:pt x="126966" y="48676"/>
                  </a:lnTo>
                  <a:lnTo>
                    <a:pt x="140503" y="5592"/>
                  </a:lnTo>
                  <a:lnTo>
                    <a:pt x="146311" y="833"/>
                  </a:lnTo>
                  <a:lnTo>
                    <a:pt x="153693" y="0"/>
                  </a:lnTo>
                  <a:lnTo>
                    <a:pt x="162123" y="1785"/>
                  </a:lnTo>
                  <a:lnTo>
                    <a:pt x="177730" y="13126"/>
                  </a:lnTo>
                  <a:lnTo>
                    <a:pt x="191295" y="31035"/>
                  </a:lnTo>
                  <a:lnTo>
                    <a:pt x="213390" y="88573"/>
                  </a:lnTo>
                  <a:lnTo>
                    <a:pt x="224404" y="120868"/>
                  </a:lnTo>
                  <a:lnTo>
                    <a:pt x="229151" y="125647"/>
                  </a:lnTo>
                  <a:lnTo>
                    <a:pt x="234656" y="126493"/>
                  </a:lnTo>
                  <a:lnTo>
                    <a:pt x="247011" y="121195"/>
                  </a:lnTo>
                  <a:lnTo>
                    <a:pt x="286527" y="97760"/>
                  </a:lnTo>
                  <a:lnTo>
                    <a:pt x="341301" y="90027"/>
                  </a:lnTo>
                  <a:lnTo>
                    <a:pt x="365769" y="84710"/>
                  </a:lnTo>
                  <a:lnTo>
                    <a:pt x="374867" y="79315"/>
                  </a:lnTo>
                  <a:lnTo>
                    <a:pt x="388096" y="63962"/>
                  </a:lnTo>
                  <a:lnTo>
                    <a:pt x="389752" y="54954"/>
                  </a:lnTo>
                  <a:lnTo>
                    <a:pt x="385353" y="35587"/>
                  </a:lnTo>
                  <a:lnTo>
                    <a:pt x="378564" y="29019"/>
                  </a:lnTo>
                  <a:lnTo>
                    <a:pt x="358544" y="21721"/>
                  </a:lnTo>
                  <a:lnTo>
                    <a:pt x="326554" y="23201"/>
                  </a:lnTo>
                  <a:lnTo>
                    <a:pt x="308522" y="31223"/>
                  </a:lnTo>
                  <a:lnTo>
                    <a:pt x="300438" y="36638"/>
                  </a:lnTo>
                  <a:lnTo>
                    <a:pt x="277882" y="66616"/>
                  </a:lnTo>
                  <a:lnTo>
                    <a:pt x="272852" y="88733"/>
                  </a:lnTo>
                  <a:lnTo>
                    <a:pt x="279155" y="131528"/>
                  </a:lnTo>
                  <a:lnTo>
                    <a:pt x="293932" y="163232"/>
                  </a:lnTo>
                  <a:lnTo>
                    <a:pt x="309621" y="178077"/>
                  </a:lnTo>
                  <a:lnTo>
                    <a:pt x="318718" y="183674"/>
                  </a:lnTo>
                  <a:lnTo>
                    <a:pt x="338185" y="186772"/>
                  </a:lnTo>
                  <a:lnTo>
                    <a:pt x="358535" y="183080"/>
                  </a:lnTo>
                  <a:lnTo>
                    <a:pt x="400083" y="163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39766" y="2147813"/>
              <a:ext cx="77126" cy="151166"/>
            </a:xfrm>
            <a:custGeom>
              <a:avLst/>
              <a:gdLst/>
              <a:ahLst/>
              <a:cxnLst/>
              <a:rect l="0" t="0" r="0" b="0"/>
              <a:pathLst>
                <a:path w="77126" h="151166">
                  <a:moveTo>
                    <a:pt x="13954" y="94757"/>
                  </a:moveTo>
                  <a:lnTo>
                    <a:pt x="28608" y="147784"/>
                  </a:lnTo>
                  <a:lnTo>
                    <a:pt x="28403" y="151165"/>
                  </a:lnTo>
                  <a:lnTo>
                    <a:pt x="25926" y="149910"/>
                  </a:lnTo>
                  <a:lnTo>
                    <a:pt x="18105" y="139156"/>
                  </a:lnTo>
                  <a:lnTo>
                    <a:pt x="0" y="88082"/>
                  </a:lnTo>
                  <a:lnTo>
                    <a:pt x="2293" y="64884"/>
                  </a:lnTo>
                  <a:lnTo>
                    <a:pt x="11111" y="44045"/>
                  </a:lnTo>
                  <a:lnTo>
                    <a:pt x="22829" y="26985"/>
                  </a:lnTo>
                  <a:lnTo>
                    <a:pt x="38955" y="14723"/>
                  </a:lnTo>
                  <a:lnTo>
                    <a:pt x="771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01119" y="220045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4145"/>
                  </a:lnTo>
                  <a:lnTo>
                    <a:pt x="3120" y="88963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80062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88353" y="2162833"/>
              <a:ext cx="102280" cy="156481"/>
            </a:xfrm>
            <a:custGeom>
              <a:avLst/>
              <a:gdLst/>
              <a:ahLst/>
              <a:cxnLst/>
              <a:rect l="0" t="0" r="0" b="0"/>
              <a:pathLst>
                <a:path w="102280" h="156481">
                  <a:moveTo>
                    <a:pt x="70693" y="27094"/>
                  </a:moveTo>
                  <a:lnTo>
                    <a:pt x="65104" y="4737"/>
                  </a:lnTo>
                  <a:lnTo>
                    <a:pt x="59948" y="491"/>
                  </a:lnTo>
                  <a:lnTo>
                    <a:pt x="53001" y="0"/>
                  </a:lnTo>
                  <a:lnTo>
                    <a:pt x="37094" y="5694"/>
                  </a:lnTo>
                  <a:lnTo>
                    <a:pt x="22225" y="16023"/>
                  </a:lnTo>
                  <a:lnTo>
                    <a:pt x="10937" y="31532"/>
                  </a:lnTo>
                  <a:lnTo>
                    <a:pt x="3191" y="51293"/>
                  </a:lnTo>
                  <a:lnTo>
                    <a:pt x="0" y="87556"/>
                  </a:lnTo>
                  <a:lnTo>
                    <a:pt x="3399" y="110118"/>
                  </a:lnTo>
                  <a:lnTo>
                    <a:pt x="11929" y="128724"/>
                  </a:lnTo>
                  <a:lnTo>
                    <a:pt x="17479" y="136962"/>
                  </a:lnTo>
                  <a:lnTo>
                    <a:pt x="33004" y="149234"/>
                  </a:lnTo>
                  <a:lnTo>
                    <a:pt x="42058" y="154144"/>
                  </a:lnTo>
                  <a:lnTo>
                    <a:pt x="61476" y="156480"/>
                  </a:lnTo>
                  <a:lnTo>
                    <a:pt x="102279" y="153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27269" y="2164196"/>
              <a:ext cx="184462" cy="194188"/>
            </a:xfrm>
            <a:custGeom>
              <a:avLst/>
              <a:gdLst/>
              <a:ahLst/>
              <a:cxnLst/>
              <a:rect l="0" t="0" r="0" b="0"/>
              <a:pathLst>
                <a:path w="184462" h="194188">
                  <a:moveTo>
                    <a:pt x="89705" y="36259"/>
                  </a:moveTo>
                  <a:lnTo>
                    <a:pt x="84116" y="13903"/>
                  </a:lnTo>
                  <a:lnTo>
                    <a:pt x="77790" y="7317"/>
                  </a:lnTo>
                  <a:lnTo>
                    <a:pt x="58283" y="0"/>
                  </a:lnTo>
                  <a:lnTo>
                    <a:pt x="48870" y="1558"/>
                  </a:lnTo>
                  <a:lnTo>
                    <a:pt x="32171" y="12648"/>
                  </a:lnTo>
                  <a:lnTo>
                    <a:pt x="9617" y="33033"/>
                  </a:lnTo>
                  <a:lnTo>
                    <a:pt x="1468" y="56272"/>
                  </a:lnTo>
                  <a:lnTo>
                    <a:pt x="0" y="102241"/>
                  </a:lnTo>
                  <a:lnTo>
                    <a:pt x="5382" y="132265"/>
                  </a:lnTo>
                  <a:lnTo>
                    <a:pt x="15573" y="153408"/>
                  </a:lnTo>
                  <a:lnTo>
                    <a:pt x="22736" y="158812"/>
                  </a:lnTo>
                  <a:lnTo>
                    <a:pt x="31021" y="161245"/>
                  </a:lnTo>
                  <a:lnTo>
                    <a:pt x="40054" y="161697"/>
                  </a:lnTo>
                  <a:lnTo>
                    <a:pt x="48415" y="158489"/>
                  </a:lnTo>
                  <a:lnTo>
                    <a:pt x="63945" y="145566"/>
                  </a:lnTo>
                  <a:lnTo>
                    <a:pt x="80253" y="112970"/>
                  </a:lnTo>
                  <a:lnTo>
                    <a:pt x="86904" y="73677"/>
                  </a:lnTo>
                  <a:lnTo>
                    <a:pt x="90177" y="68223"/>
                  </a:lnTo>
                  <a:lnTo>
                    <a:pt x="94699" y="68097"/>
                  </a:lnTo>
                  <a:lnTo>
                    <a:pt x="100053" y="71523"/>
                  </a:lnTo>
                  <a:lnTo>
                    <a:pt x="109122" y="84687"/>
                  </a:lnTo>
                  <a:lnTo>
                    <a:pt x="143128" y="147313"/>
                  </a:lnTo>
                  <a:lnTo>
                    <a:pt x="184461" y="194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210984" y="2674238"/>
            <a:ext cx="4000830" cy="758053"/>
            <a:chOff x="2210984" y="2674238"/>
            <a:chExt cx="4000830" cy="758053"/>
          </a:xfrm>
        </p:grpSpPr>
        <p:sp>
          <p:nvSpPr>
            <p:cNvPr id="69" name="Freeform 68"/>
            <p:cNvSpPr/>
            <p:nvPr/>
          </p:nvSpPr>
          <p:spPr>
            <a:xfrm>
              <a:off x="2210984" y="3042735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11026" y="2884808"/>
              <a:ext cx="336912" cy="334947"/>
            </a:xfrm>
            <a:custGeom>
              <a:avLst/>
              <a:gdLst/>
              <a:ahLst/>
              <a:cxnLst/>
              <a:rect l="0" t="0" r="0" b="0"/>
              <a:pathLst>
                <a:path w="336912" h="334947">
                  <a:moveTo>
                    <a:pt x="0" y="0"/>
                  </a:moveTo>
                  <a:lnTo>
                    <a:pt x="0" y="58617"/>
                  </a:lnTo>
                  <a:lnTo>
                    <a:pt x="1169" y="118857"/>
                  </a:lnTo>
                  <a:lnTo>
                    <a:pt x="11452" y="173216"/>
                  </a:lnTo>
                  <a:lnTo>
                    <a:pt x="24749" y="233997"/>
                  </a:lnTo>
                  <a:lnTo>
                    <a:pt x="47046" y="281488"/>
                  </a:lnTo>
                  <a:lnTo>
                    <a:pt x="60293" y="299021"/>
                  </a:lnTo>
                  <a:lnTo>
                    <a:pt x="67102" y="302293"/>
                  </a:lnTo>
                  <a:lnTo>
                    <a:pt x="73980" y="302134"/>
                  </a:lnTo>
                  <a:lnTo>
                    <a:pt x="80905" y="299689"/>
                  </a:lnTo>
                  <a:lnTo>
                    <a:pt x="94839" y="287613"/>
                  </a:lnTo>
                  <a:lnTo>
                    <a:pt x="107661" y="269378"/>
                  </a:lnTo>
                  <a:lnTo>
                    <a:pt x="120287" y="232804"/>
                  </a:lnTo>
                  <a:lnTo>
                    <a:pt x="125145" y="178524"/>
                  </a:lnTo>
                  <a:lnTo>
                    <a:pt x="125544" y="164639"/>
                  </a:lnTo>
                  <a:lnTo>
                    <a:pt x="126980" y="160062"/>
                  </a:lnTo>
                  <a:lnTo>
                    <a:pt x="129107" y="161690"/>
                  </a:lnTo>
                  <a:lnTo>
                    <a:pt x="147641" y="223277"/>
                  </a:lnTo>
                  <a:lnTo>
                    <a:pt x="167074" y="277681"/>
                  </a:lnTo>
                  <a:lnTo>
                    <a:pt x="192223" y="308313"/>
                  </a:lnTo>
                  <a:lnTo>
                    <a:pt x="221901" y="332208"/>
                  </a:lnTo>
                  <a:lnTo>
                    <a:pt x="233332" y="334946"/>
                  </a:lnTo>
                  <a:lnTo>
                    <a:pt x="258511" y="331749"/>
                  </a:lnTo>
                  <a:lnTo>
                    <a:pt x="268267" y="326451"/>
                  </a:lnTo>
                  <a:lnTo>
                    <a:pt x="282226" y="311206"/>
                  </a:lnTo>
                  <a:lnTo>
                    <a:pt x="307714" y="256361"/>
                  </a:lnTo>
                  <a:lnTo>
                    <a:pt x="323971" y="208540"/>
                  </a:lnTo>
                  <a:lnTo>
                    <a:pt x="333077" y="157326"/>
                  </a:lnTo>
                  <a:lnTo>
                    <a:pt x="335775" y="101987"/>
                  </a:lnTo>
                  <a:lnTo>
                    <a:pt x="336911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97224" y="3042735"/>
              <a:ext cx="106311" cy="156529"/>
            </a:xfrm>
            <a:custGeom>
              <a:avLst/>
              <a:gdLst/>
              <a:ahLst/>
              <a:cxnLst/>
              <a:rect l="0" t="0" r="0" b="0"/>
              <a:pathLst>
                <a:path w="106311" h="156529">
                  <a:moveTo>
                    <a:pt x="77055" y="21057"/>
                  </a:moveTo>
                  <a:lnTo>
                    <a:pt x="60288" y="15468"/>
                  </a:lnTo>
                  <a:lnTo>
                    <a:pt x="53009" y="16162"/>
                  </a:lnTo>
                  <a:lnTo>
                    <a:pt x="38682" y="23171"/>
                  </a:lnTo>
                  <a:lnTo>
                    <a:pt x="17462" y="45860"/>
                  </a:lnTo>
                  <a:lnTo>
                    <a:pt x="1947" y="80399"/>
                  </a:lnTo>
                  <a:lnTo>
                    <a:pt x="0" y="103583"/>
                  </a:lnTo>
                  <a:lnTo>
                    <a:pt x="4204" y="125586"/>
                  </a:lnTo>
                  <a:lnTo>
                    <a:pt x="13871" y="147063"/>
                  </a:lnTo>
                  <a:lnTo>
                    <a:pt x="22064" y="153024"/>
                  </a:lnTo>
                  <a:lnTo>
                    <a:pt x="43646" y="156528"/>
                  </a:lnTo>
                  <a:lnTo>
                    <a:pt x="62597" y="151067"/>
                  </a:lnTo>
                  <a:lnTo>
                    <a:pt x="70926" y="146335"/>
                  </a:lnTo>
                  <a:lnTo>
                    <a:pt x="83300" y="131718"/>
                  </a:lnTo>
                  <a:lnTo>
                    <a:pt x="100776" y="93739"/>
                  </a:lnTo>
                  <a:lnTo>
                    <a:pt x="106310" y="57281"/>
                  </a:lnTo>
                  <a:lnTo>
                    <a:pt x="101366" y="33647"/>
                  </a:lnTo>
                  <a:lnTo>
                    <a:pt x="875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47979" y="2998554"/>
              <a:ext cx="84229" cy="163871"/>
            </a:xfrm>
            <a:custGeom>
              <a:avLst/>
              <a:gdLst/>
              <a:ahLst/>
              <a:cxnLst/>
              <a:rect l="0" t="0" r="0" b="0"/>
              <a:pathLst>
                <a:path w="84229" h="163871">
                  <a:moveTo>
                    <a:pt x="0" y="86295"/>
                  </a:moveTo>
                  <a:lnTo>
                    <a:pt x="25194" y="140170"/>
                  </a:lnTo>
                  <a:lnTo>
                    <a:pt x="33814" y="160543"/>
                  </a:lnTo>
                  <a:lnTo>
                    <a:pt x="34241" y="163870"/>
                  </a:lnTo>
                  <a:lnTo>
                    <a:pt x="32186" y="162578"/>
                  </a:lnTo>
                  <a:lnTo>
                    <a:pt x="24833" y="151784"/>
                  </a:lnTo>
                  <a:lnTo>
                    <a:pt x="7054" y="106271"/>
                  </a:lnTo>
                  <a:lnTo>
                    <a:pt x="2090" y="64268"/>
                  </a:lnTo>
                  <a:lnTo>
                    <a:pt x="7168" y="37901"/>
                  </a:lnTo>
                  <a:lnTo>
                    <a:pt x="11798" y="25956"/>
                  </a:lnTo>
                  <a:lnTo>
                    <a:pt x="26300" y="9565"/>
                  </a:lnTo>
                  <a:lnTo>
                    <a:pt x="35081" y="3557"/>
                  </a:lnTo>
                  <a:lnTo>
                    <a:pt x="54196" y="0"/>
                  </a:lnTo>
                  <a:lnTo>
                    <a:pt x="84228" y="2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94036" y="2811108"/>
              <a:ext cx="43457" cy="368499"/>
            </a:xfrm>
            <a:custGeom>
              <a:avLst/>
              <a:gdLst/>
              <a:ahLst/>
              <a:cxnLst/>
              <a:rect l="0" t="0" r="0" b="0"/>
              <a:pathLst>
                <a:path w="43457" h="368499">
                  <a:moveTo>
                    <a:pt x="11870" y="0"/>
                  </a:moveTo>
                  <a:lnTo>
                    <a:pt x="692" y="27946"/>
                  </a:lnTo>
                  <a:lnTo>
                    <a:pt x="0" y="89792"/>
                  </a:lnTo>
                  <a:lnTo>
                    <a:pt x="2114" y="139819"/>
                  </a:lnTo>
                  <a:lnTo>
                    <a:pt x="9597" y="202357"/>
                  </a:lnTo>
                  <a:lnTo>
                    <a:pt x="17011" y="259511"/>
                  </a:lnTo>
                  <a:lnTo>
                    <a:pt x="22504" y="311831"/>
                  </a:lnTo>
                  <a:lnTo>
                    <a:pt x="30489" y="343909"/>
                  </a:lnTo>
                  <a:lnTo>
                    <a:pt x="4345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03406" y="2739291"/>
              <a:ext cx="155185" cy="417799"/>
            </a:xfrm>
            <a:custGeom>
              <a:avLst/>
              <a:gdLst/>
              <a:ahLst/>
              <a:cxnLst/>
              <a:rect l="0" t="0" r="0" b="0"/>
              <a:pathLst>
                <a:path w="155185" h="417799">
                  <a:moveTo>
                    <a:pt x="60428" y="303444"/>
                  </a:moveTo>
                  <a:lnTo>
                    <a:pt x="66017" y="286677"/>
                  </a:lnTo>
                  <a:lnTo>
                    <a:pt x="63904" y="253892"/>
                  </a:lnTo>
                  <a:lnTo>
                    <a:pt x="59235" y="244673"/>
                  </a:lnTo>
                  <a:lnTo>
                    <a:pt x="44690" y="231311"/>
                  </a:lnTo>
                  <a:lnTo>
                    <a:pt x="37068" y="230789"/>
                  </a:lnTo>
                  <a:lnTo>
                    <a:pt x="29647" y="233950"/>
                  </a:lnTo>
                  <a:lnTo>
                    <a:pt x="16332" y="246822"/>
                  </a:lnTo>
                  <a:lnTo>
                    <a:pt x="6514" y="264241"/>
                  </a:lnTo>
                  <a:lnTo>
                    <a:pt x="0" y="299367"/>
                  </a:lnTo>
                  <a:lnTo>
                    <a:pt x="6204" y="351989"/>
                  </a:lnTo>
                  <a:lnTo>
                    <a:pt x="21814" y="397391"/>
                  </a:lnTo>
                  <a:lnTo>
                    <a:pt x="27667" y="408190"/>
                  </a:lnTo>
                  <a:lnTo>
                    <a:pt x="35077" y="414219"/>
                  </a:lnTo>
                  <a:lnTo>
                    <a:pt x="43527" y="417069"/>
                  </a:lnTo>
                  <a:lnTo>
                    <a:pt x="52670" y="417798"/>
                  </a:lnTo>
                  <a:lnTo>
                    <a:pt x="61105" y="414775"/>
                  </a:lnTo>
                  <a:lnTo>
                    <a:pt x="76717" y="402058"/>
                  </a:lnTo>
                  <a:lnTo>
                    <a:pt x="98659" y="369578"/>
                  </a:lnTo>
                  <a:lnTo>
                    <a:pt x="114389" y="319140"/>
                  </a:lnTo>
                  <a:lnTo>
                    <a:pt x="119506" y="276885"/>
                  </a:lnTo>
                  <a:lnTo>
                    <a:pt x="120610" y="231978"/>
                  </a:lnTo>
                  <a:lnTo>
                    <a:pt x="116994" y="170745"/>
                  </a:lnTo>
                  <a:lnTo>
                    <a:pt x="118828" y="116835"/>
                  </a:lnTo>
                  <a:lnTo>
                    <a:pt x="108618" y="55624"/>
                  </a:lnTo>
                  <a:lnTo>
                    <a:pt x="93164" y="7618"/>
                  </a:lnTo>
                  <a:lnTo>
                    <a:pt x="86931" y="942"/>
                  </a:lnTo>
                  <a:lnTo>
                    <a:pt x="80436" y="0"/>
                  </a:lnTo>
                  <a:lnTo>
                    <a:pt x="73767" y="2882"/>
                  </a:lnTo>
                  <a:lnTo>
                    <a:pt x="70491" y="8313"/>
                  </a:lnTo>
                  <a:lnTo>
                    <a:pt x="69969" y="23706"/>
                  </a:lnTo>
                  <a:lnTo>
                    <a:pt x="76827" y="85061"/>
                  </a:lnTo>
                  <a:lnTo>
                    <a:pt x="75583" y="144667"/>
                  </a:lnTo>
                  <a:lnTo>
                    <a:pt x="85908" y="195912"/>
                  </a:lnTo>
                  <a:lnTo>
                    <a:pt x="94329" y="258839"/>
                  </a:lnTo>
                  <a:lnTo>
                    <a:pt x="109866" y="313645"/>
                  </a:lnTo>
                  <a:lnTo>
                    <a:pt x="137880" y="375945"/>
                  </a:lnTo>
                  <a:lnTo>
                    <a:pt x="155184" y="408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79647" y="2695295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20244" y="43963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17989" y="2913375"/>
              <a:ext cx="154887" cy="203061"/>
            </a:xfrm>
            <a:custGeom>
              <a:avLst/>
              <a:gdLst/>
              <a:ahLst/>
              <a:cxnLst/>
              <a:rect l="0" t="0" r="0" b="0"/>
              <a:pathLst>
                <a:path w="154887" h="203061">
                  <a:moveTo>
                    <a:pt x="124871" y="13547"/>
                  </a:moveTo>
                  <a:lnTo>
                    <a:pt x="113692" y="2369"/>
                  </a:lnTo>
                  <a:lnTo>
                    <a:pt x="92607" y="0"/>
                  </a:lnTo>
                  <a:lnTo>
                    <a:pt x="42589" y="8011"/>
                  </a:lnTo>
                  <a:lnTo>
                    <a:pt x="9634" y="23085"/>
                  </a:lnTo>
                  <a:lnTo>
                    <a:pt x="3592" y="30434"/>
                  </a:lnTo>
                  <a:lnTo>
                    <a:pt x="735" y="38843"/>
                  </a:lnTo>
                  <a:lnTo>
                    <a:pt x="0" y="47958"/>
                  </a:lnTo>
                  <a:lnTo>
                    <a:pt x="3019" y="55205"/>
                  </a:lnTo>
                  <a:lnTo>
                    <a:pt x="15732" y="66377"/>
                  </a:lnTo>
                  <a:lnTo>
                    <a:pt x="72814" y="96053"/>
                  </a:lnTo>
                  <a:lnTo>
                    <a:pt x="129861" y="127471"/>
                  </a:lnTo>
                  <a:lnTo>
                    <a:pt x="152346" y="147388"/>
                  </a:lnTo>
                  <a:lnTo>
                    <a:pt x="154886" y="154247"/>
                  </a:lnTo>
                  <a:lnTo>
                    <a:pt x="154239" y="161159"/>
                  </a:lnTo>
                  <a:lnTo>
                    <a:pt x="151469" y="168107"/>
                  </a:lnTo>
                  <a:lnTo>
                    <a:pt x="139032" y="178947"/>
                  </a:lnTo>
                  <a:lnTo>
                    <a:pt x="130802" y="183475"/>
                  </a:lnTo>
                  <a:lnTo>
                    <a:pt x="75566" y="191912"/>
                  </a:lnTo>
                  <a:lnTo>
                    <a:pt x="23928" y="200511"/>
                  </a:lnTo>
                  <a:lnTo>
                    <a:pt x="9057" y="203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69372" y="2674238"/>
              <a:ext cx="20929" cy="484312"/>
            </a:xfrm>
            <a:custGeom>
              <a:avLst/>
              <a:gdLst/>
              <a:ahLst/>
              <a:cxnLst/>
              <a:rect l="0" t="0" r="0" b="0"/>
              <a:pathLst>
                <a:path w="20929" h="484312">
                  <a:moveTo>
                    <a:pt x="10400" y="0"/>
                  </a:moveTo>
                  <a:lnTo>
                    <a:pt x="2066" y="52050"/>
                  </a:lnTo>
                  <a:lnTo>
                    <a:pt x="522" y="101990"/>
                  </a:lnTo>
                  <a:lnTo>
                    <a:pt x="0" y="160786"/>
                  </a:lnTo>
                  <a:lnTo>
                    <a:pt x="1067" y="218630"/>
                  </a:lnTo>
                  <a:lnTo>
                    <a:pt x="8210" y="282049"/>
                  </a:lnTo>
                  <a:lnTo>
                    <a:pt x="9967" y="339983"/>
                  </a:lnTo>
                  <a:lnTo>
                    <a:pt x="10271" y="393584"/>
                  </a:lnTo>
                  <a:lnTo>
                    <a:pt x="17610" y="454258"/>
                  </a:lnTo>
                  <a:lnTo>
                    <a:pt x="20928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66867" y="2936739"/>
              <a:ext cx="207704" cy="194990"/>
            </a:xfrm>
            <a:custGeom>
              <a:avLst/>
              <a:gdLst/>
              <a:ahLst/>
              <a:cxnLst/>
              <a:rect l="0" t="0" r="0" b="0"/>
              <a:pathLst>
                <a:path w="207704" h="194990">
                  <a:moveTo>
                    <a:pt x="134003" y="42825"/>
                  </a:moveTo>
                  <a:lnTo>
                    <a:pt x="128414" y="26058"/>
                  </a:lnTo>
                  <a:lnTo>
                    <a:pt x="116311" y="11587"/>
                  </a:lnTo>
                  <a:lnTo>
                    <a:pt x="108171" y="4452"/>
                  </a:lnTo>
                  <a:lnTo>
                    <a:pt x="99234" y="865"/>
                  </a:lnTo>
                  <a:lnTo>
                    <a:pt x="79946" y="0"/>
                  </a:lnTo>
                  <a:lnTo>
                    <a:pt x="49356" y="11679"/>
                  </a:lnTo>
                  <a:lnTo>
                    <a:pt x="23655" y="35547"/>
                  </a:lnTo>
                  <a:lnTo>
                    <a:pt x="6811" y="64845"/>
                  </a:lnTo>
                  <a:lnTo>
                    <a:pt x="0" y="101342"/>
                  </a:lnTo>
                  <a:lnTo>
                    <a:pt x="3572" y="147381"/>
                  </a:lnTo>
                  <a:lnTo>
                    <a:pt x="12083" y="171573"/>
                  </a:lnTo>
                  <a:lnTo>
                    <a:pt x="17628" y="181300"/>
                  </a:lnTo>
                  <a:lnTo>
                    <a:pt x="26004" y="187784"/>
                  </a:lnTo>
                  <a:lnTo>
                    <a:pt x="47789" y="194989"/>
                  </a:lnTo>
                  <a:lnTo>
                    <a:pt x="57810" y="194571"/>
                  </a:lnTo>
                  <a:lnTo>
                    <a:pt x="75183" y="187867"/>
                  </a:lnTo>
                  <a:lnTo>
                    <a:pt x="87584" y="173969"/>
                  </a:lnTo>
                  <a:lnTo>
                    <a:pt x="105076" y="130861"/>
                  </a:lnTo>
                  <a:lnTo>
                    <a:pt x="110222" y="71221"/>
                  </a:lnTo>
                  <a:lnTo>
                    <a:pt x="106420" y="41490"/>
                  </a:lnTo>
                  <a:lnTo>
                    <a:pt x="107425" y="41935"/>
                  </a:lnTo>
                  <a:lnTo>
                    <a:pt x="127034" y="95043"/>
                  </a:lnTo>
                  <a:lnTo>
                    <a:pt x="152254" y="137498"/>
                  </a:lnTo>
                  <a:lnTo>
                    <a:pt x="169020" y="152363"/>
                  </a:lnTo>
                  <a:lnTo>
                    <a:pt x="185831" y="160529"/>
                  </a:lnTo>
                  <a:lnTo>
                    <a:pt x="191952" y="161069"/>
                  </a:lnTo>
                  <a:lnTo>
                    <a:pt x="207703" y="158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80436" y="2905865"/>
              <a:ext cx="78363" cy="181595"/>
            </a:xfrm>
            <a:custGeom>
              <a:avLst/>
              <a:gdLst/>
              <a:ahLst/>
              <a:cxnLst/>
              <a:rect l="0" t="0" r="0" b="0"/>
              <a:pathLst>
                <a:path w="78363" h="181595">
                  <a:moveTo>
                    <a:pt x="25719" y="84228"/>
                  </a:moveTo>
                  <a:lnTo>
                    <a:pt x="31308" y="142845"/>
                  </a:lnTo>
                  <a:lnTo>
                    <a:pt x="40373" y="177635"/>
                  </a:lnTo>
                  <a:lnTo>
                    <a:pt x="40168" y="181594"/>
                  </a:lnTo>
                  <a:lnTo>
                    <a:pt x="37691" y="180724"/>
                  </a:lnTo>
                  <a:lnTo>
                    <a:pt x="33701" y="176635"/>
                  </a:lnTo>
                  <a:lnTo>
                    <a:pt x="11765" y="116146"/>
                  </a:lnTo>
                  <a:lnTo>
                    <a:pt x="0" y="66530"/>
                  </a:lnTo>
                  <a:lnTo>
                    <a:pt x="1810" y="43607"/>
                  </a:lnTo>
                  <a:lnTo>
                    <a:pt x="12753" y="24840"/>
                  </a:lnTo>
                  <a:lnTo>
                    <a:pt x="20585" y="16560"/>
                  </a:lnTo>
                  <a:lnTo>
                    <a:pt x="41765" y="7360"/>
                  </a:lnTo>
                  <a:lnTo>
                    <a:pt x="783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57843" y="2945945"/>
              <a:ext cx="168558" cy="486346"/>
            </a:xfrm>
            <a:custGeom>
              <a:avLst/>
              <a:gdLst/>
              <a:ahLst/>
              <a:cxnLst/>
              <a:rect l="0" t="0" r="0" b="0"/>
              <a:pathLst>
                <a:path w="168558" h="486346">
                  <a:moveTo>
                    <a:pt x="90468" y="75733"/>
                  </a:moveTo>
                  <a:lnTo>
                    <a:pt x="96057" y="58966"/>
                  </a:lnTo>
                  <a:lnTo>
                    <a:pt x="92562" y="38255"/>
                  </a:lnTo>
                  <a:lnTo>
                    <a:pt x="88354" y="26182"/>
                  </a:lnTo>
                  <a:lnTo>
                    <a:pt x="74321" y="9647"/>
                  </a:lnTo>
                  <a:lnTo>
                    <a:pt x="65665" y="3600"/>
                  </a:lnTo>
                  <a:lnTo>
                    <a:pt x="46689" y="0"/>
                  </a:lnTo>
                  <a:lnTo>
                    <a:pt x="36715" y="678"/>
                  </a:lnTo>
                  <a:lnTo>
                    <a:pt x="19394" y="10790"/>
                  </a:lnTo>
                  <a:lnTo>
                    <a:pt x="11500" y="18400"/>
                  </a:lnTo>
                  <a:lnTo>
                    <a:pt x="2728" y="39333"/>
                  </a:lnTo>
                  <a:lnTo>
                    <a:pt x="0" y="63065"/>
                  </a:lnTo>
                  <a:lnTo>
                    <a:pt x="10776" y="117566"/>
                  </a:lnTo>
                  <a:lnTo>
                    <a:pt x="17453" y="124679"/>
                  </a:lnTo>
                  <a:lnTo>
                    <a:pt x="37350" y="132582"/>
                  </a:lnTo>
                  <a:lnTo>
                    <a:pt x="46867" y="132350"/>
                  </a:lnTo>
                  <a:lnTo>
                    <a:pt x="63681" y="125852"/>
                  </a:lnTo>
                  <a:lnTo>
                    <a:pt x="75832" y="112047"/>
                  </a:lnTo>
                  <a:lnTo>
                    <a:pt x="80711" y="103452"/>
                  </a:lnTo>
                  <a:lnTo>
                    <a:pt x="85133" y="102401"/>
                  </a:lnTo>
                  <a:lnTo>
                    <a:pt x="89251" y="106380"/>
                  </a:lnTo>
                  <a:lnTo>
                    <a:pt x="100636" y="137456"/>
                  </a:lnTo>
                  <a:lnTo>
                    <a:pt x="118496" y="200498"/>
                  </a:lnTo>
                  <a:lnTo>
                    <a:pt x="135692" y="253236"/>
                  </a:lnTo>
                  <a:lnTo>
                    <a:pt x="151441" y="306921"/>
                  </a:lnTo>
                  <a:lnTo>
                    <a:pt x="163516" y="359873"/>
                  </a:lnTo>
                  <a:lnTo>
                    <a:pt x="168557" y="392700"/>
                  </a:lnTo>
                  <a:lnTo>
                    <a:pt x="166898" y="418989"/>
                  </a:lnTo>
                  <a:lnTo>
                    <a:pt x="153798" y="453519"/>
                  </a:lnTo>
                  <a:lnTo>
                    <a:pt x="135382" y="469026"/>
                  </a:lnTo>
                  <a:lnTo>
                    <a:pt x="110430" y="478647"/>
                  </a:lnTo>
                  <a:lnTo>
                    <a:pt x="49871" y="484824"/>
                  </a:lnTo>
                  <a:lnTo>
                    <a:pt x="6239" y="486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45818" y="2884575"/>
              <a:ext cx="125073" cy="237437"/>
            </a:xfrm>
            <a:custGeom>
              <a:avLst/>
              <a:gdLst/>
              <a:ahLst/>
              <a:cxnLst/>
              <a:rect l="0" t="0" r="0" b="0"/>
              <a:pathLst>
                <a:path w="125073" h="237437">
                  <a:moveTo>
                    <a:pt x="7778" y="137103"/>
                  </a:moveTo>
                  <a:lnTo>
                    <a:pt x="25758" y="121462"/>
                  </a:lnTo>
                  <a:lnTo>
                    <a:pt x="88197" y="97497"/>
                  </a:lnTo>
                  <a:lnTo>
                    <a:pt x="106300" y="85965"/>
                  </a:lnTo>
                  <a:lnTo>
                    <a:pt x="119026" y="69922"/>
                  </a:lnTo>
                  <a:lnTo>
                    <a:pt x="124057" y="60730"/>
                  </a:lnTo>
                  <a:lnTo>
                    <a:pt x="125072" y="51093"/>
                  </a:lnTo>
                  <a:lnTo>
                    <a:pt x="119960" y="31026"/>
                  </a:lnTo>
                  <a:lnTo>
                    <a:pt x="103928" y="5587"/>
                  </a:lnTo>
                  <a:lnTo>
                    <a:pt x="94105" y="1463"/>
                  </a:lnTo>
                  <a:lnTo>
                    <a:pt x="67592" y="0"/>
                  </a:lnTo>
                  <a:lnTo>
                    <a:pt x="55843" y="3587"/>
                  </a:lnTo>
                  <a:lnTo>
                    <a:pt x="36549" y="16932"/>
                  </a:lnTo>
                  <a:lnTo>
                    <a:pt x="18122" y="44175"/>
                  </a:lnTo>
                  <a:lnTo>
                    <a:pt x="2585" y="93227"/>
                  </a:lnTo>
                  <a:lnTo>
                    <a:pt x="0" y="134112"/>
                  </a:lnTo>
                  <a:lnTo>
                    <a:pt x="9014" y="186729"/>
                  </a:lnTo>
                  <a:lnTo>
                    <a:pt x="16516" y="208292"/>
                  </a:lnTo>
                  <a:lnTo>
                    <a:pt x="27649" y="225675"/>
                  </a:lnTo>
                  <a:lnTo>
                    <a:pt x="37403" y="231246"/>
                  </a:lnTo>
                  <a:lnTo>
                    <a:pt x="63838" y="237436"/>
                  </a:lnTo>
                  <a:lnTo>
                    <a:pt x="85726" y="233948"/>
                  </a:lnTo>
                  <a:lnTo>
                    <a:pt x="113062" y="2213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22052" y="2895336"/>
              <a:ext cx="140774" cy="197143"/>
            </a:xfrm>
            <a:custGeom>
              <a:avLst/>
              <a:gdLst/>
              <a:ahLst/>
              <a:cxnLst/>
              <a:rect l="0" t="0" r="0" b="0"/>
              <a:pathLst>
                <a:path w="140774" h="197143">
                  <a:moveTo>
                    <a:pt x="94756" y="0"/>
                  </a:moveTo>
                  <a:lnTo>
                    <a:pt x="52064" y="14573"/>
                  </a:lnTo>
                  <a:lnTo>
                    <a:pt x="16003" y="39404"/>
                  </a:lnTo>
                  <a:lnTo>
                    <a:pt x="11838" y="47326"/>
                  </a:lnTo>
                  <a:lnTo>
                    <a:pt x="10331" y="65488"/>
                  </a:lnTo>
                  <a:lnTo>
                    <a:pt x="13906" y="72904"/>
                  </a:lnTo>
                  <a:lnTo>
                    <a:pt x="27237" y="84265"/>
                  </a:lnTo>
                  <a:lnTo>
                    <a:pt x="90359" y="108490"/>
                  </a:lnTo>
                  <a:lnTo>
                    <a:pt x="125039" y="119233"/>
                  </a:lnTo>
                  <a:lnTo>
                    <a:pt x="132492" y="126282"/>
                  </a:lnTo>
                  <a:lnTo>
                    <a:pt x="140773" y="146593"/>
                  </a:lnTo>
                  <a:lnTo>
                    <a:pt x="139472" y="156220"/>
                  </a:lnTo>
                  <a:lnTo>
                    <a:pt x="128668" y="173157"/>
                  </a:lnTo>
                  <a:lnTo>
                    <a:pt x="102854" y="190256"/>
                  </a:lnTo>
                  <a:lnTo>
                    <a:pt x="67389" y="197142"/>
                  </a:lnTo>
                  <a:lnTo>
                    <a:pt x="12109" y="19132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34817" y="2726880"/>
              <a:ext cx="29391" cy="336913"/>
            </a:xfrm>
            <a:custGeom>
              <a:avLst/>
              <a:gdLst/>
              <a:ahLst/>
              <a:cxnLst/>
              <a:rect l="0" t="0" r="0" b="0"/>
              <a:pathLst>
                <a:path w="29391" h="336913">
                  <a:moveTo>
                    <a:pt x="8333" y="0"/>
                  </a:moveTo>
                  <a:lnTo>
                    <a:pt x="0" y="37479"/>
                  </a:lnTo>
                  <a:lnTo>
                    <a:pt x="3827" y="100080"/>
                  </a:lnTo>
                  <a:lnTo>
                    <a:pt x="6998" y="148327"/>
                  </a:lnTo>
                  <a:lnTo>
                    <a:pt x="7937" y="203436"/>
                  </a:lnTo>
                  <a:lnTo>
                    <a:pt x="15491" y="260894"/>
                  </a:lnTo>
                  <a:lnTo>
                    <a:pt x="21315" y="309851"/>
                  </a:lnTo>
                  <a:lnTo>
                    <a:pt x="2939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27336" y="2832165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4901" y="14655"/>
                  </a:lnTo>
                  <a:lnTo>
                    <a:pt x="82167" y="31667"/>
                  </a:lnTo>
                  <a:lnTo>
                    <a:pt x="27669" y="400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59005" y="291639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337948" y="2811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22176" y="2863751"/>
              <a:ext cx="157674" cy="230322"/>
            </a:xfrm>
            <a:custGeom>
              <a:avLst/>
              <a:gdLst/>
              <a:ahLst/>
              <a:cxnLst/>
              <a:rect l="0" t="0" r="0" b="0"/>
              <a:pathLst>
                <a:path w="157674" h="230322">
                  <a:moveTo>
                    <a:pt x="147399" y="0"/>
                  </a:moveTo>
                  <a:lnTo>
                    <a:pt x="88782" y="5589"/>
                  </a:lnTo>
                  <a:lnTo>
                    <a:pt x="32186" y="32784"/>
                  </a:lnTo>
                  <a:lnTo>
                    <a:pt x="21457" y="39403"/>
                  </a:lnTo>
                  <a:lnTo>
                    <a:pt x="15475" y="47326"/>
                  </a:lnTo>
                  <a:lnTo>
                    <a:pt x="12656" y="56117"/>
                  </a:lnTo>
                  <a:lnTo>
                    <a:pt x="11947" y="65487"/>
                  </a:lnTo>
                  <a:lnTo>
                    <a:pt x="14984" y="74074"/>
                  </a:lnTo>
                  <a:lnTo>
                    <a:pt x="27716" y="89853"/>
                  </a:lnTo>
                  <a:lnTo>
                    <a:pt x="54616" y="106302"/>
                  </a:lnTo>
                  <a:lnTo>
                    <a:pt x="108665" y="126014"/>
                  </a:lnTo>
                  <a:lnTo>
                    <a:pt x="132524" y="134385"/>
                  </a:lnTo>
                  <a:lnTo>
                    <a:pt x="150926" y="145904"/>
                  </a:lnTo>
                  <a:lnTo>
                    <a:pt x="155600" y="154591"/>
                  </a:lnTo>
                  <a:lnTo>
                    <a:pt x="157673" y="176722"/>
                  </a:lnTo>
                  <a:lnTo>
                    <a:pt x="151575" y="195916"/>
                  </a:lnTo>
                  <a:lnTo>
                    <a:pt x="146674" y="204310"/>
                  </a:lnTo>
                  <a:lnTo>
                    <a:pt x="131869" y="216756"/>
                  </a:lnTo>
                  <a:lnTo>
                    <a:pt x="112421" y="225018"/>
                  </a:lnTo>
                  <a:lnTo>
                    <a:pt x="61808" y="230321"/>
                  </a:lnTo>
                  <a:lnTo>
                    <a:pt x="26892" y="22812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611689" y="2726880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0" y="48931"/>
                  </a:lnTo>
                  <a:lnTo>
                    <a:pt x="6239" y="103016"/>
                  </a:lnTo>
                  <a:lnTo>
                    <a:pt x="19786" y="158425"/>
                  </a:lnTo>
                  <a:lnTo>
                    <a:pt x="31209" y="209548"/>
                  </a:lnTo>
                  <a:lnTo>
                    <a:pt x="37267" y="252230"/>
                  </a:lnTo>
                  <a:lnTo>
                    <a:pt x="41848" y="313381"/>
                  </a:lnTo>
                  <a:lnTo>
                    <a:pt x="53283" y="367793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28891" y="2945659"/>
              <a:ext cx="156540" cy="161505"/>
            </a:xfrm>
            <a:custGeom>
              <a:avLst/>
              <a:gdLst/>
              <a:ahLst/>
              <a:cxnLst/>
              <a:rect l="0" t="0" r="0" b="0"/>
              <a:pathLst>
                <a:path w="156540" h="161505">
                  <a:moveTo>
                    <a:pt x="93368" y="107605"/>
                  </a:moveTo>
                  <a:lnTo>
                    <a:pt x="101701" y="70127"/>
                  </a:lnTo>
                  <a:lnTo>
                    <a:pt x="100581" y="46494"/>
                  </a:lnTo>
                  <a:lnTo>
                    <a:pt x="92285" y="24293"/>
                  </a:lnTo>
                  <a:lnTo>
                    <a:pt x="77679" y="8966"/>
                  </a:lnTo>
                  <a:lnTo>
                    <a:pt x="68871" y="3241"/>
                  </a:lnTo>
                  <a:lnTo>
                    <a:pt x="49725" y="0"/>
                  </a:lnTo>
                  <a:lnTo>
                    <a:pt x="39706" y="773"/>
                  </a:lnTo>
                  <a:lnTo>
                    <a:pt x="30688" y="5968"/>
                  </a:lnTo>
                  <a:lnTo>
                    <a:pt x="14427" y="24218"/>
                  </a:lnTo>
                  <a:lnTo>
                    <a:pt x="5641" y="51047"/>
                  </a:lnTo>
                  <a:lnTo>
                    <a:pt x="0" y="110341"/>
                  </a:lnTo>
                  <a:lnTo>
                    <a:pt x="5468" y="132607"/>
                  </a:lnTo>
                  <a:lnTo>
                    <a:pt x="10202" y="141821"/>
                  </a:lnTo>
                  <a:lnTo>
                    <a:pt x="24820" y="155177"/>
                  </a:lnTo>
                  <a:lnTo>
                    <a:pt x="33631" y="160377"/>
                  </a:lnTo>
                  <a:lnTo>
                    <a:pt x="41845" y="161504"/>
                  </a:lnTo>
                  <a:lnTo>
                    <a:pt x="57211" y="156516"/>
                  </a:lnTo>
                  <a:lnTo>
                    <a:pt x="79016" y="140554"/>
                  </a:lnTo>
                  <a:lnTo>
                    <a:pt x="94705" y="115418"/>
                  </a:lnTo>
                  <a:lnTo>
                    <a:pt x="102081" y="76436"/>
                  </a:lnTo>
                  <a:lnTo>
                    <a:pt x="109247" y="110202"/>
                  </a:lnTo>
                  <a:lnTo>
                    <a:pt x="115652" y="115185"/>
                  </a:lnTo>
                  <a:lnTo>
                    <a:pt x="135247" y="117603"/>
                  </a:lnTo>
                  <a:lnTo>
                    <a:pt x="142345" y="116610"/>
                  </a:lnTo>
                  <a:lnTo>
                    <a:pt x="147076" y="114778"/>
                  </a:lnTo>
                  <a:lnTo>
                    <a:pt x="156539" y="107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95957" y="2926922"/>
              <a:ext cx="136873" cy="148412"/>
            </a:xfrm>
            <a:custGeom>
              <a:avLst/>
              <a:gdLst/>
              <a:ahLst/>
              <a:cxnLst/>
              <a:rect l="0" t="0" r="0" b="0"/>
              <a:pathLst>
                <a:path w="136873" h="148412">
                  <a:moveTo>
                    <a:pt x="1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4655" y="145407"/>
                  </a:lnTo>
                  <a:lnTo>
                    <a:pt x="16790" y="148411"/>
                  </a:lnTo>
                  <a:lnTo>
                    <a:pt x="18213" y="145734"/>
                  </a:lnTo>
                  <a:lnTo>
                    <a:pt x="18624" y="130281"/>
                  </a:lnTo>
                  <a:lnTo>
                    <a:pt x="15594" y="79113"/>
                  </a:lnTo>
                  <a:lnTo>
                    <a:pt x="20970" y="49200"/>
                  </a:lnTo>
                  <a:lnTo>
                    <a:pt x="31157" y="24206"/>
                  </a:lnTo>
                  <a:lnTo>
                    <a:pt x="38319" y="17307"/>
                  </a:lnTo>
                  <a:lnTo>
                    <a:pt x="46603" y="13878"/>
                  </a:lnTo>
                  <a:lnTo>
                    <a:pt x="55635" y="12761"/>
                  </a:lnTo>
                  <a:lnTo>
                    <a:pt x="71911" y="17760"/>
                  </a:lnTo>
                  <a:lnTo>
                    <a:pt x="79526" y="22369"/>
                  </a:lnTo>
                  <a:lnTo>
                    <a:pt x="101423" y="51211"/>
                  </a:lnTo>
                  <a:lnTo>
                    <a:pt x="125372" y="105096"/>
                  </a:lnTo>
                  <a:lnTo>
                    <a:pt x="136872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72830" y="2694044"/>
              <a:ext cx="138984" cy="444685"/>
            </a:xfrm>
            <a:custGeom>
              <a:avLst/>
              <a:gdLst/>
              <a:ahLst/>
              <a:cxnLst/>
              <a:rect l="0" t="0" r="0" b="0"/>
              <a:pathLst>
                <a:path w="138984" h="444685">
                  <a:moveTo>
                    <a:pt x="75812" y="338163"/>
                  </a:moveTo>
                  <a:lnTo>
                    <a:pt x="84146" y="300685"/>
                  </a:lnTo>
                  <a:lnTo>
                    <a:pt x="84877" y="288611"/>
                  </a:lnTo>
                  <a:lnTo>
                    <a:pt x="81856" y="278222"/>
                  </a:lnTo>
                  <a:lnTo>
                    <a:pt x="69140" y="260440"/>
                  </a:lnTo>
                  <a:lnTo>
                    <a:pt x="60835" y="255932"/>
                  </a:lnTo>
                  <a:lnTo>
                    <a:pt x="42250" y="254042"/>
                  </a:lnTo>
                  <a:lnTo>
                    <a:pt x="33550" y="257516"/>
                  </a:lnTo>
                  <a:lnTo>
                    <a:pt x="17645" y="270734"/>
                  </a:lnTo>
                  <a:lnTo>
                    <a:pt x="1126" y="303496"/>
                  </a:lnTo>
                  <a:lnTo>
                    <a:pt x="0" y="348428"/>
                  </a:lnTo>
                  <a:lnTo>
                    <a:pt x="11271" y="405268"/>
                  </a:lnTo>
                  <a:lnTo>
                    <a:pt x="22171" y="424919"/>
                  </a:lnTo>
                  <a:lnTo>
                    <a:pt x="37934" y="438333"/>
                  </a:lnTo>
                  <a:lnTo>
                    <a:pt x="47051" y="443547"/>
                  </a:lnTo>
                  <a:lnTo>
                    <a:pt x="55468" y="444684"/>
                  </a:lnTo>
                  <a:lnTo>
                    <a:pt x="71060" y="439708"/>
                  </a:lnTo>
                  <a:lnTo>
                    <a:pt x="82669" y="423458"/>
                  </a:lnTo>
                  <a:lnTo>
                    <a:pt x="105243" y="369309"/>
                  </a:lnTo>
                  <a:lnTo>
                    <a:pt x="123826" y="317929"/>
                  </a:lnTo>
                  <a:lnTo>
                    <a:pt x="135643" y="257694"/>
                  </a:lnTo>
                  <a:lnTo>
                    <a:pt x="135159" y="221680"/>
                  </a:lnTo>
                  <a:lnTo>
                    <a:pt x="124072" y="172758"/>
                  </a:lnTo>
                  <a:lnTo>
                    <a:pt x="118577" y="118358"/>
                  </a:lnTo>
                  <a:lnTo>
                    <a:pt x="106833" y="60518"/>
                  </a:lnTo>
                  <a:lnTo>
                    <a:pt x="93248" y="4639"/>
                  </a:lnTo>
                  <a:lnTo>
                    <a:pt x="87436" y="0"/>
                  </a:lnTo>
                  <a:lnTo>
                    <a:pt x="80052" y="417"/>
                  </a:lnTo>
                  <a:lnTo>
                    <a:pt x="71620" y="4205"/>
                  </a:lnTo>
                  <a:lnTo>
                    <a:pt x="65998" y="13749"/>
                  </a:lnTo>
                  <a:lnTo>
                    <a:pt x="59752" y="43070"/>
                  </a:lnTo>
                  <a:lnTo>
                    <a:pt x="61825" y="104629"/>
                  </a:lnTo>
                  <a:lnTo>
                    <a:pt x="81027" y="157964"/>
                  </a:lnTo>
                  <a:lnTo>
                    <a:pt x="94910" y="217907"/>
                  </a:lnTo>
                  <a:lnTo>
                    <a:pt x="107704" y="274808"/>
                  </a:lnTo>
                  <a:lnTo>
                    <a:pt x="124985" y="337922"/>
                  </a:lnTo>
                  <a:lnTo>
                    <a:pt x="138983" y="390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17051" y="4127171"/>
            <a:ext cx="7789893" cy="821224"/>
            <a:chOff x="317051" y="4127171"/>
            <a:chExt cx="7789893" cy="821224"/>
          </a:xfrm>
        </p:grpSpPr>
        <p:sp>
          <p:nvSpPr>
            <p:cNvPr id="93" name="Freeform 92"/>
            <p:cNvSpPr/>
            <p:nvPr/>
          </p:nvSpPr>
          <p:spPr>
            <a:xfrm>
              <a:off x="317051" y="4187178"/>
              <a:ext cx="314659" cy="630080"/>
            </a:xfrm>
            <a:custGeom>
              <a:avLst/>
              <a:gdLst/>
              <a:ahLst/>
              <a:cxnLst/>
              <a:rect l="0" t="0" r="0" b="0"/>
              <a:pathLst>
                <a:path w="314659" h="630080">
                  <a:moveTo>
                    <a:pt x="219902" y="87392"/>
                  </a:moveTo>
                  <a:lnTo>
                    <a:pt x="205248" y="43429"/>
                  </a:lnTo>
                  <a:lnTo>
                    <a:pt x="192332" y="26519"/>
                  </a:lnTo>
                  <a:lnTo>
                    <a:pt x="173723" y="12374"/>
                  </a:lnTo>
                  <a:lnTo>
                    <a:pt x="149855" y="2188"/>
                  </a:lnTo>
                  <a:lnTo>
                    <a:pt x="126769" y="0"/>
                  </a:lnTo>
                  <a:lnTo>
                    <a:pt x="104810" y="4097"/>
                  </a:lnTo>
                  <a:lnTo>
                    <a:pt x="83352" y="13717"/>
                  </a:lnTo>
                  <a:lnTo>
                    <a:pt x="57130" y="37876"/>
                  </a:lnTo>
                  <a:lnTo>
                    <a:pt x="34545" y="94292"/>
                  </a:lnTo>
                  <a:lnTo>
                    <a:pt x="17842" y="145718"/>
                  </a:lnTo>
                  <a:lnTo>
                    <a:pt x="10684" y="201380"/>
                  </a:lnTo>
                  <a:lnTo>
                    <a:pt x="2843" y="246338"/>
                  </a:lnTo>
                  <a:lnTo>
                    <a:pt x="0" y="305933"/>
                  </a:lnTo>
                  <a:lnTo>
                    <a:pt x="328" y="357125"/>
                  </a:lnTo>
                  <a:lnTo>
                    <a:pt x="6144" y="413367"/>
                  </a:lnTo>
                  <a:lnTo>
                    <a:pt x="10727" y="461877"/>
                  </a:lnTo>
                  <a:lnTo>
                    <a:pt x="25863" y="511606"/>
                  </a:lnTo>
                  <a:lnTo>
                    <a:pt x="51938" y="570923"/>
                  </a:lnTo>
                  <a:lnTo>
                    <a:pt x="79619" y="616522"/>
                  </a:lnTo>
                  <a:lnTo>
                    <a:pt x="99842" y="626718"/>
                  </a:lnTo>
                  <a:lnTo>
                    <a:pt x="125598" y="630079"/>
                  </a:lnTo>
                  <a:lnTo>
                    <a:pt x="169473" y="624224"/>
                  </a:lnTo>
                  <a:lnTo>
                    <a:pt x="200021" y="607022"/>
                  </a:lnTo>
                  <a:lnTo>
                    <a:pt x="254883" y="550049"/>
                  </a:lnTo>
                  <a:lnTo>
                    <a:pt x="288033" y="508414"/>
                  </a:lnTo>
                  <a:lnTo>
                    <a:pt x="314658" y="46641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3948" y="4537397"/>
              <a:ext cx="157804" cy="241625"/>
            </a:xfrm>
            <a:custGeom>
              <a:avLst/>
              <a:gdLst/>
              <a:ahLst/>
              <a:cxnLst/>
              <a:rect l="0" t="0" r="0" b="0"/>
              <a:pathLst>
                <a:path w="157804" h="241625">
                  <a:moveTo>
                    <a:pt x="94632" y="126727"/>
                  </a:moveTo>
                  <a:lnTo>
                    <a:pt x="91512" y="72583"/>
                  </a:lnTo>
                  <a:lnTo>
                    <a:pt x="79978" y="23225"/>
                  </a:lnTo>
                  <a:lnTo>
                    <a:pt x="74334" y="14442"/>
                  </a:lnTo>
                  <a:lnTo>
                    <a:pt x="58704" y="1563"/>
                  </a:lnTo>
                  <a:lnTo>
                    <a:pt x="49623" y="0"/>
                  </a:lnTo>
                  <a:lnTo>
                    <a:pt x="30174" y="4504"/>
                  </a:lnTo>
                  <a:lnTo>
                    <a:pt x="22414" y="10150"/>
                  </a:lnTo>
                  <a:lnTo>
                    <a:pt x="10673" y="25782"/>
                  </a:lnTo>
                  <a:lnTo>
                    <a:pt x="3075" y="59903"/>
                  </a:lnTo>
                  <a:lnTo>
                    <a:pt x="507" y="120589"/>
                  </a:lnTo>
                  <a:lnTo>
                    <a:pt x="0" y="181970"/>
                  </a:lnTo>
                  <a:lnTo>
                    <a:pt x="2270" y="212111"/>
                  </a:lnTo>
                  <a:lnTo>
                    <a:pt x="11078" y="233305"/>
                  </a:lnTo>
                  <a:lnTo>
                    <a:pt x="17873" y="238723"/>
                  </a:lnTo>
                  <a:lnTo>
                    <a:pt x="25911" y="241165"/>
                  </a:lnTo>
                  <a:lnTo>
                    <a:pt x="34780" y="241624"/>
                  </a:lnTo>
                  <a:lnTo>
                    <a:pt x="50874" y="235894"/>
                  </a:lnTo>
                  <a:lnTo>
                    <a:pt x="58441" y="231091"/>
                  </a:lnTo>
                  <a:lnTo>
                    <a:pt x="69968" y="213275"/>
                  </a:lnTo>
                  <a:lnTo>
                    <a:pt x="89478" y="157448"/>
                  </a:lnTo>
                  <a:lnTo>
                    <a:pt x="91935" y="119582"/>
                  </a:lnTo>
                  <a:lnTo>
                    <a:pt x="88114" y="94974"/>
                  </a:lnTo>
                  <a:lnTo>
                    <a:pt x="102311" y="148385"/>
                  </a:lnTo>
                  <a:lnTo>
                    <a:pt x="108963" y="169108"/>
                  </a:lnTo>
                  <a:lnTo>
                    <a:pt x="114715" y="174868"/>
                  </a:lnTo>
                  <a:lnTo>
                    <a:pt x="122058" y="177538"/>
                  </a:lnTo>
                  <a:lnTo>
                    <a:pt x="157803" y="1793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2279" y="4536644"/>
              <a:ext cx="136872" cy="240889"/>
            </a:xfrm>
            <a:custGeom>
              <a:avLst/>
              <a:gdLst/>
              <a:ahLst/>
              <a:cxnLst/>
              <a:rect l="0" t="0" r="0" b="0"/>
              <a:pathLst>
                <a:path w="136872" h="240889">
                  <a:moveTo>
                    <a:pt x="0" y="74838"/>
                  </a:moveTo>
                  <a:lnTo>
                    <a:pt x="3120" y="117529"/>
                  </a:lnTo>
                  <a:lnTo>
                    <a:pt x="10723" y="176906"/>
                  </a:lnTo>
                  <a:lnTo>
                    <a:pt x="19465" y="237931"/>
                  </a:lnTo>
                  <a:lnTo>
                    <a:pt x="18826" y="240888"/>
                  </a:lnTo>
                  <a:lnTo>
                    <a:pt x="14996" y="228576"/>
                  </a:lnTo>
                  <a:lnTo>
                    <a:pt x="10241" y="174182"/>
                  </a:lnTo>
                  <a:lnTo>
                    <a:pt x="2370" y="117165"/>
                  </a:lnTo>
                  <a:lnTo>
                    <a:pt x="3822" y="78020"/>
                  </a:lnTo>
                  <a:lnTo>
                    <a:pt x="13155" y="17718"/>
                  </a:lnTo>
                  <a:lnTo>
                    <a:pt x="26904" y="3438"/>
                  </a:lnTo>
                  <a:lnTo>
                    <a:pt x="35483" y="331"/>
                  </a:lnTo>
                  <a:lnTo>
                    <a:pt x="54375" y="0"/>
                  </a:lnTo>
                  <a:lnTo>
                    <a:pt x="71350" y="6871"/>
                  </a:lnTo>
                  <a:lnTo>
                    <a:pt x="79152" y="11979"/>
                  </a:lnTo>
                  <a:lnTo>
                    <a:pt x="90941" y="27013"/>
                  </a:lnTo>
                  <a:lnTo>
                    <a:pt x="115479" y="85789"/>
                  </a:lnTo>
                  <a:lnTo>
                    <a:pt x="123123" y="120196"/>
                  </a:lnTo>
                  <a:lnTo>
                    <a:pt x="133154" y="177994"/>
                  </a:lnTo>
                  <a:lnTo>
                    <a:pt x="136871" y="21170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016778" y="4548547"/>
              <a:ext cx="141357" cy="242630"/>
            </a:xfrm>
            <a:custGeom>
              <a:avLst/>
              <a:gdLst/>
              <a:ahLst/>
              <a:cxnLst/>
              <a:rect l="0" t="0" r="0" b="0"/>
              <a:pathLst>
                <a:path w="141357" h="242630">
                  <a:moveTo>
                    <a:pt x="88714" y="94520"/>
                  </a:moveTo>
                  <a:lnTo>
                    <a:pt x="83125" y="35903"/>
                  </a:lnTo>
                  <a:lnTo>
                    <a:pt x="74141" y="15436"/>
                  </a:lnTo>
                  <a:lnTo>
                    <a:pt x="68470" y="6702"/>
                  </a:lnTo>
                  <a:lnTo>
                    <a:pt x="61180" y="2050"/>
                  </a:lnTo>
                  <a:lnTo>
                    <a:pt x="43721" y="0"/>
                  </a:lnTo>
                  <a:lnTo>
                    <a:pt x="36492" y="3430"/>
                  </a:lnTo>
                  <a:lnTo>
                    <a:pt x="25340" y="16601"/>
                  </a:lnTo>
                  <a:lnTo>
                    <a:pt x="4921" y="72099"/>
                  </a:lnTo>
                  <a:lnTo>
                    <a:pt x="0" y="95083"/>
                  </a:lnTo>
                  <a:lnTo>
                    <a:pt x="9253" y="156148"/>
                  </a:lnTo>
                  <a:lnTo>
                    <a:pt x="25708" y="210130"/>
                  </a:lnTo>
                  <a:lnTo>
                    <a:pt x="29163" y="220727"/>
                  </a:lnTo>
                  <a:lnTo>
                    <a:pt x="42359" y="235620"/>
                  </a:lnTo>
                  <a:lnTo>
                    <a:pt x="50792" y="241229"/>
                  </a:lnTo>
                  <a:lnTo>
                    <a:pt x="58753" y="242629"/>
                  </a:lnTo>
                  <a:lnTo>
                    <a:pt x="66400" y="241222"/>
                  </a:lnTo>
                  <a:lnTo>
                    <a:pt x="73838" y="237945"/>
                  </a:lnTo>
                  <a:lnTo>
                    <a:pt x="85222" y="224945"/>
                  </a:lnTo>
                  <a:lnTo>
                    <a:pt x="93011" y="206299"/>
                  </a:lnTo>
                  <a:lnTo>
                    <a:pt x="104011" y="148249"/>
                  </a:lnTo>
                  <a:lnTo>
                    <a:pt x="107463" y="98027"/>
                  </a:lnTo>
                  <a:lnTo>
                    <a:pt x="103676" y="75022"/>
                  </a:lnTo>
                  <a:lnTo>
                    <a:pt x="102198" y="72163"/>
                  </a:lnTo>
                  <a:lnTo>
                    <a:pt x="101213" y="74936"/>
                  </a:lnTo>
                  <a:lnTo>
                    <a:pt x="101288" y="89325"/>
                  </a:lnTo>
                  <a:lnTo>
                    <a:pt x="109077" y="117158"/>
                  </a:lnTo>
                  <a:lnTo>
                    <a:pt x="124513" y="144121"/>
                  </a:lnTo>
                  <a:lnTo>
                    <a:pt x="141356" y="15769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202106" y="4283209"/>
              <a:ext cx="135014" cy="484700"/>
            </a:xfrm>
            <a:custGeom>
              <a:avLst/>
              <a:gdLst/>
              <a:ahLst/>
              <a:cxnLst/>
              <a:rect l="0" t="0" r="0" b="0"/>
              <a:pathLst>
                <a:path w="135014" h="484700">
                  <a:moveTo>
                    <a:pt x="71842" y="380915"/>
                  </a:moveTo>
                  <a:lnTo>
                    <a:pt x="77431" y="364148"/>
                  </a:lnTo>
                  <a:lnTo>
                    <a:pt x="77055" y="346556"/>
                  </a:lnTo>
                  <a:lnTo>
                    <a:pt x="71819" y="327040"/>
                  </a:lnTo>
                  <a:lnTo>
                    <a:pt x="61693" y="306668"/>
                  </a:lnTo>
                  <a:lnTo>
                    <a:pt x="53378" y="301001"/>
                  </a:lnTo>
                  <a:lnTo>
                    <a:pt x="31660" y="297824"/>
                  </a:lnTo>
                  <a:lnTo>
                    <a:pt x="22827" y="302125"/>
                  </a:lnTo>
                  <a:lnTo>
                    <a:pt x="9893" y="319381"/>
                  </a:lnTo>
                  <a:lnTo>
                    <a:pt x="1624" y="360993"/>
                  </a:lnTo>
                  <a:lnTo>
                    <a:pt x="0" y="417881"/>
                  </a:lnTo>
                  <a:lnTo>
                    <a:pt x="7921" y="453089"/>
                  </a:lnTo>
                  <a:lnTo>
                    <a:pt x="18476" y="474993"/>
                  </a:lnTo>
                  <a:lnTo>
                    <a:pt x="26906" y="481069"/>
                  </a:lnTo>
                  <a:lnTo>
                    <a:pt x="48751" y="484699"/>
                  </a:lnTo>
                  <a:lnTo>
                    <a:pt x="58787" y="480520"/>
                  </a:lnTo>
                  <a:lnTo>
                    <a:pt x="76178" y="463398"/>
                  </a:lnTo>
                  <a:lnTo>
                    <a:pt x="93534" y="427451"/>
                  </a:lnTo>
                  <a:lnTo>
                    <a:pt x="109878" y="364978"/>
                  </a:lnTo>
                  <a:lnTo>
                    <a:pt x="119637" y="312502"/>
                  </a:lnTo>
                  <a:lnTo>
                    <a:pt x="123048" y="255360"/>
                  </a:lnTo>
                  <a:lnTo>
                    <a:pt x="122889" y="206583"/>
                  </a:lnTo>
                  <a:lnTo>
                    <a:pt x="112947" y="144531"/>
                  </a:lnTo>
                  <a:lnTo>
                    <a:pt x="99719" y="86607"/>
                  </a:lnTo>
                  <a:lnTo>
                    <a:pt x="85840" y="28415"/>
                  </a:lnTo>
                  <a:lnTo>
                    <a:pt x="78843" y="4320"/>
                  </a:lnTo>
                  <a:lnTo>
                    <a:pt x="75340" y="0"/>
                  </a:lnTo>
                  <a:lnTo>
                    <a:pt x="71834" y="630"/>
                  </a:lnTo>
                  <a:lnTo>
                    <a:pt x="68327" y="4559"/>
                  </a:lnTo>
                  <a:lnTo>
                    <a:pt x="62699" y="52892"/>
                  </a:lnTo>
                  <a:lnTo>
                    <a:pt x="64706" y="112526"/>
                  </a:lnTo>
                  <a:lnTo>
                    <a:pt x="70432" y="175562"/>
                  </a:lnTo>
                  <a:lnTo>
                    <a:pt x="79969" y="233897"/>
                  </a:lnTo>
                  <a:lnTo>
                    <a:pt x="89718" y="288221"/>
                  </a:lnTo>
                  <a:lnTo>
                    <a:pt x="100015" y="340712"/>
                  </a:lnTo>
                  <a:lnTo>
                    <a:pt x="113975" y="397843"/>
                  </a:lnTo>
                  <a:lnTo>
                    <a:pt x="120983" y="417685"/>
                  </a:lnTo>
                  <a:lnTo>
                    <a:pt x="135013" y="43355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12987" y="4579584"/>
              <a:ext cx="176817" cy="200353"/>
            </a:xfrm>
            <a:custGeom>
              <a:avLst/>
              <a:gdLst/>
              <a:ahLst/>
              <a:cxnLst/>
              <a:rect l="0" t="0" r="0" b="0"/>
              <a:pathLst>
                <a:path w="176817" h="200353">
                  <a:moveTo>
                    <a:pt x="103116" y="137183"/>
                  </a:moveTo>
                  <a:lnTo>
                    <a:pt x="103116" y="79919"/>
                  </a:lnTo>
                  <a:lnTo>
                    <a:pt x="100776" y="50901"/>
                  </a:lnTo>
                  <a:lnTo>
                    <a:pt x="91938" y="30205"/>
                  </a:lnTo>
                  <a:lnTo>
                    <a:pt x="73808" y="5400"/>
                  </a:lnTo>
                  <a:lnTo>
                    <a:pt x="66030" y="1364"/>
                  </a:lnTo>
                  <a:lnTo>
                    <a:pt x="48029" y="0"/>
                  </a:lnTo>
                  <a:lnTo>
                    <a:pt x="40655" y="4783"/>
                  </a:lnTo>
                  <a:lnTo>
                    <a:pt x="29342" y="22576"/>
                  </a:lnTo>
                  <a:lnTo>
                    <a:pt x="8812" y="77290"/>
                  </a:lnTo>
                  <a:lnTo>
                    <a:pt x="0" y="130811"/>
                  </a:lnTo>
                  <a:lnTo>
                    <a:pt x="4063" y="166880"/>
                  </a:lnTo>
                  <a:lnTo>
                    <a:pt x="12689" y="185866"/>
                  </a:lnTo>
                  <a:lnTo>
                    <a:pt x="18265" y="194205"/>
                  </a:lnTo>
                  <a:lnTo>
                    <a:pt x="25492" y="198594"/>
                  </a:lnTo>
                  <a:lnTo>
                    <a:pt x="42880" y="200352"/>
                  </a:lnTo>
                  <a:lnTo>
                    <a:pt x="50091" y="196843"/>
                  </a:lnTo>
                  <a:lnTo>
                    <a:pt x="61222" y="183585"/>
                  </a:lnTo>
                  <a:lnTo>
                    <a:pt x="85280" y="120517"/>
                  </a:lnTo>
                  <a:lnTo>
                    <a:pt x="86220" y="97020"/>
                  </a:lnTo>
                  <a:lnTo>
                    <a:pt x="83909" y="83068"/>
                  </a:lnTo>
                  <a:lnTo>
                    <a:pt x="82881" y="92464"/>
                  </a:lnTo>
                  <a:lnTo>
                    <a:pt x="88664" y="106000"/>
                  </a:lnTo>
                  <a:lnTo>
                    <a:pt x="111440" y="139342"/>
                  </a:lnTo>
                  <a:lnTo>
                    <a:pt x="120364" y="145641"/>
                  </a:lnTo>
                  <a:lnTo>
                    <a:pt x="158949" y="155751"/>
                  </a:lnTo>
                  <a:lnTo>
                    <a:pt x="176816" y="15823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31958" y="4611482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0" y="0"/>
                  </a:moveTo>
                  <a:lnTo>
                    <a:pt x="0" y="48930"/>
                  </a:lnTo>
                  <a:lnTo>
                    <a:pt x="7236" y="110429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10901" y="44956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03888" y="4524481"/>
              <a:ext cx="130352" cy="221772"/>
            </a:xfrm>
            <a:custGeom>
              <a:avLst/>
              <a:gdLst/>
              <a:ahLst/>
              <a:cxnLst/>
              <a:rect l="0" t="0" r="0" b="0"/>
              <a:pathLst>
                <a:path w="130352" h="221772">
                  <a:moveTo>
                    <a:pt x="107055" y="13301"/>
                  </a:moveTo>
                  <a:lnTo>
                    <a:pt x="95876" y="2123"/>
                  </a:lnTo>
                  <a:lnTo>
                    <a:pt x="89074" y="0"/>
                  </a:lnTo>
                  <a:lnTo>
                    <a:pt x="62733" y="2601"/>
                  </a:lnTo>
                  <a:lnTo>
                    <a:pt x="42902" y="7766"/>
                  </a:lnTo>
                  <a:lnTo>
                    <a:pt x="25510" y="20200"/>
                  </a:lnTo>
                  <a:lnTo>
                    <a:pt x="11151" y="37424"/>
                  </a:lnTo>
                  <a:lnTo>
                    <a:pt x="870" y="56778"/>
                  </a:lnTo>
                  <a:lnTo>
                    <a:pt x="0" y="65682"/>
                  </a:lnTo>
                  <a:lnTo>
                    <a:pt x="5272" y="81815"/>
                  </a:lnTo>
                  <a:lnTo>
                    <a:pt x="21654" y="93665"/>
                  </a:lnTo>
                  <a:lnTo>
                    <a:pt x="82550" y="115737"/>
                  </a:lnTo>
                  <a:lnTo>
                    <a:pt x="105522" y="127459"/>
                  </a:lnTo>
                  <a:lnTo>
                    <a:pt x="121192" y="143586"/>
                  </a:lnTo>
                  <a:lnTo>
                    <a:pt x="127008" y="152800"/>
                  </a:lnTo>
                  <a:lnTo>
                    <a:pt x="130351" y="172397"/>
                  </a:lnTo>
                  <a:lnTo>
                    <a:pt x="129604" y="182536"/>
                  </a:lnTo>
                  <a:lnTo>
                    <a:pt x="122536" y="200041"/>
                  </a:lnTo>
                  <a:lnTo>
                    <a:pt x="117376" y="207984"/>
                  </a:lnTo>
                  <a:lnTo>
                    <a:pt x="109256" y="213280"/>
                  </a:lnTo>
                  <a:lnTo>
                    <a:pt x="75471" y="220733"/>
                  </a:lnTo>
                  <a:lnTo>
                    <a:pt x="39335" y="221771"/>
                  </a:lnTo>
                  <a:lnTo>
                    <a:pt x="12298" y="213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37326" y="4264041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3120" y="57264"/>
                  </a:lnTo>
                  <a:lnTo>
                    <a:pt x="11453" y="112894"/>
                  </a:lnTo>
                  <a:lnTo>
                    <a:pt x="17958" y="157800"/>
                  </a:lnTo>
                  <a:lnTo>
                    <a:pt x="24749" y="205054"/>
                  </a:lnTo>
                  <a:lnTo>
                    <a:pt x="28547" y="253352"/>
                  </a:lnTo>
                  <a:lnTo>
                    <a:pt x="31405" y="299774"/>
                  </a:lnTo>
                  <a:lnTo>
                    <a:pt x="39591" y="356454"/>
                  </a:lnTo>
                  <a:lnTo>
                    <a:pt x="49718" y="405113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53098" y="4453554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34372" y="14654"/>
                  </a:lnTo>
                  <a:lnTo>
                    <a:pt x="74757" y="31667"/>
                  </a:lnTo>
                  <a:lnTo>
                    <a:pt x="11647" y="578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78659" y="4264041"/>
              <a:ext cx="332450" cy="459132"/>
            </a:xfrm>
            <a:custGeom>
              <a:avLst/>
              <a:gdLst/>
              <a:ahLst/>
              <a:cxnLst/>
              <a:rect l="0" t="0" r="0" b="0"/>
              <a:pathLst>
                <a:path w="332450" h="459132">
                  <a:moveTo>
                    <a:pt x="6066" y="0"/>
                  </a:moveTo>
                  <a:lnTo>
                    <a:pt x="0" y="34792"/>
                  </a:lnTo>
                  <a:lnTo>
                    <a:pt x="4919" y="81409"/>
                  </a:lnTo>
                  <a:lnTo>
                    <a:pt x="13785" y="140325"/>
                  </a:lnTo>
                  <a:lnTo>
                    <a:pt x="20415" y="185589"/>
                  </a:lnTo>
                  <a:lnTo>
                    <a:pt x="27261" y="229883"/>
                  </a:lnTo>
                  <a:lnTo>
                    <a:pt x="37692" y="284923"/>
                  </a:lnTo>
                  <a:lnTo>
                    <a:pt x="48192" y="332816"/>
                  </a:lnTo>
                  <a:lnTo>
                    <a:pt x="55592" y="385221"/>
                  </a:lnTo>
                  <a:lnTo>
                    <a:pt x="57323" y="405176"/>
                  </a:lnTo>
                  <a:lnTo>
                    <a:pt x="58587" y="348470"/>
                  </a:lnTo>
                  <a:lnTo>
                    <a:pt x="61804" y="294308"/>
                  </a:lnTo>
                  <a:lnTo>
                    <a:pt x="64281" y="280433"/>
                  </a:lnTo>
                  <a:lnTo>
                    <a:pt x="69443" y="270014"/>
                  </a:lnTo>
                  <a:lnTo>
                    <a:pt x="84536" y="255317"/>
                  </a:lnTo>
                  <a:lnTo>
                    <a:pt x="92305" y="253269"/>
                  </a:lnTo>
                  <a:lnTo>
                    <a:pt x="99823" y="254244"/>
                  </a:lnTo>
                  <a:lnTo>
                    <a:pt x="107175" y="257233"/>
                  </a:lnTo>
                  <a:lnTo>
                    <a:pt x="118464" y="269914"/>
                  </a:lnTo>
                  <a:lnTo>
                    <a:pt x="135243" y="312240"/>
                  </a:lnTo>
                  <a:lnTo>
                    <a:pt x="149822" y="364491"/>
                  </a:lnTo>
                  <a:lnTo>
                    <a:pt x="156915" y="387774"/>
                  </a:lnTo>
                  <a:lnTo>
                    <a:pt x="160444" y="391877"/>
                  </a:lnTo>
                  <a:lnTo>
                    <a:pt x="163967" y="391103"/>
                  </a:lnTo>
                  <a:lnTo>
                    <a:pt x="210027" y="334028"/>
                  </a:lnTo>
                  <a:lnTo>
                    <a:pt x="267107" y="284306"/>
                  </a:lnTo>
                  <a:lnTo>
                    <a:pt x="274850" y="277275"/>
                  </a:lnTo>
                  <a:lnTo>
                    <a:pt x="283453" y="256984"/>
                  </a:lnTo>
                  <a:lnTo>
                    <a:pt x="285747" y="245022"/>
                  </a:lnTo>
                  <a:lnTo>
                    <a:pt x="283767" y="235878"/>
                  </a:lnTo>
                  <a:lnTo>
                    <a:pt x="278937" y="228612"/>
                  </a:lnTo>
                  <a:lnTo>
                    <a:pt x="272208" y="222598"/>
                  </a:lnTo>
                  <a:lnTo>
                    <a:pt x="263043" y="219758"/>
                  </a:lnTo>
                  <a:lnTo>
                    <a:pt x="240381" y="219723"/>
                  </a:lnTo>
                  <a:lnTo>
                    <a:pt x="230126" y="224861"/>
                  </a:lnTo>
                  <a:lnTo>
                    <a:pt x="212493" y="243048"/>
                  </a:lnTo>
                  <a:lnTo>
                    <a:pt x="195001" y="274006"/>
                  </a:lnTo>
                  <a:lnTo>
                    <a:pt x="187999" y="310994"/>
                  </a:lnTo>
                  <a:lnTo>
                    <a:pt x="191513" y="357179"/>
                  </a:lnTo>
                  <a:lnTo>
                    <a:pt x="205552" y="396729"/>
                  </a:lnTo>
                  <a:lnTo>
                    <a:pt x="224530" y="425086"/>
                  </a:lnTo>
                  <a:lnTo>
                    <a:pt x="250560" y="448306"/>
                  </a:lnTo>
                  <a:lnTo>
                    <a:pt x="273437" y="456610"/>
                  </a:lnTo>
                  <a:lnTo>
                    <a:pt x="296863" y="459131"/>
                  </a:lnTo>
                  <a:lnTo>
                    <a:pt x="332449" y="4527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26963" y="4127171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21057" y="0"/>
                  </a:moveTo>
                  <a:lnTo>
                    <a:pt x="12724" y="48931"/>
                  </a:lnTo>
                  <a:lnTo>
                    <a:pt x="11179" y="103015"/>
                  </a:lnTo>
                  <a:lnTo>
                    <a:pt x="10818" y="147560"/>
                  </a:lnTo>
                  <a:lnTo>
                    <a:pt x="10657" y="194653"/>
                  </a:lnTo>
                  <a:lnTo>
                    <a:pt x="10567" y="250437"/>
                  </a:lnTo>
                  <a:lnTo>
                    <a:pt x="10536" y="311208"/>
                  </a:lnTo>
                  <a:lnTo>
                    <a:pt x="10530" y="368273"/>
                  </a:lnTo>
                  <a:lnTo>
                    <a:pt x="10529" y="424605"/>
                  </a:lnTo>
                  <a:lnTo>
                    <a:pt x="9359" y="488028"/>
                  </a:lnTo>
                  <a:lnTo>
                    <a:pt x="2195" y="537471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13927" y="4462627"/>
              <a:ext cx="207835" cy="243596"/>
            </a:xfrm>
            <a:custGeom>
              <a:avLst/>
              <a:gdLst/>
              <a:ahLst/>
              <a:cxnLst/>
              <a:rect l="0" t="0" r="0" b="0"/>
              <a:pathLst>
                <a:path w="207835" h="243596">
                  <a:moveTo>
                    <a:pt x="155192" y="127798"/>
                  </a:moveTo>
                  <a:lnTo>
                    <a:pt x="149602" y="111030"/>
                  </a:lnTo>
                  <a:lnTo>
                    <a:pt x="149978" y="93439"/>
                  </a:lnTo>
                  <a:lnTo>
                    <a:pt x="151716" y="83835"/>
                  </a:lnTo>
                  <a:lnTo>
                    <a:pt x="147408" y="60686"/>
                  </a:lnTo>
                  <a:lnTo>
                    <a:pt x="131828" y="27584"/>
                  </a:lnTo>
                  <a:lnTo>
                    <a:pt x="117902" y="11898"/>
                  </a:lnTo>
                  <a:lnTo>
                    <a:pt x="100014" y="1028"/>
                  </a:lnTo>
                  <a:lnTo>
                    <a:pt x="89161" y="0"/>
                  </a:lnTo>
                  <a:lnTo>
                    <a:pt x="64623" y="5098"/>
                  </a:lnTo>
                  <a:lnTo>
                    <a:pt x="35680" y="21122"/>
                  </a:lnTo>
                  <a:lnTo>
                    <a:pt x="22917" y="40222"/>
                  </a:lnTo>
                  <a:lnTo>
                    <a:pt x="5191" y="90612"/>
                  </a:lnTo>
                  <a:lnTo>
                    <a:pt x="0" y="145625"/>
                  </a:lnTo>
                  <a:lnTo>
                    <a:pt x="7303" y="186372"/>
                  </a:lnTo>
                  <a:lnTo>
                    <a:pt x="23765" y="220022"/>
                  </a:lnTo>
                  <a:lnTo>
                    <a:pt x="36729" y="237417"/>
                  </a:lnTo>
                  <a:lnTo>
                    <a:pt x="44631" y="241821"/>
                  </a:lnTo>
                  <a:lnTo>
                    <a:pt x="62769" y="243595"/>
                  </a:lnTo>
                  <a:lnTo>
                    <a:pt x="79410" y="237365"/>
                  </a:lnTo>
                  <a:lnTo>
                    <a:pt x="87123" y="232428"/>
                  </a:lnTo>
                  <a:lnTo>
                    <a:pt x="98813" y="217584"/>
                  </a:lnTo>
                  <a:lnTo>
                    <a:pt x="123278" y="158947"/>
                  </a:lnTo>
                  <a:lnTo>
                    <a:pt x="126897" y="148564"/>
                  </a:lnTo>
                  <a:lnTo>
                    <a:pt x="126639" y="107637"/>
                  </a:lnTo>
                  <a:lnTo>
                    <a:pt x="127968" y="109678"/>
                  </a:lnTo>
                  <a:lnTo>
                    <a:pt x="148166" y="168899"/>
                  </a:lnTo>
                  <a:lnTo>
                    <a:pt x="154017" y="179765"/>
                  </a:lnTo>
                  <a:lnTo>
                    <a:pt x="162597" y="187009"/>
                  </a:lnTo>
                  <a:lnTo>
                    <a:pt x="184609" y="195058"/>
                  </a:lnTo>
                  <a:lnTo>
                    <a:pt x="192351" y="196035"/>
                  </a:lnTo>
                  <a:lnTo>
                    <a:pt x="197512" y="195516"/>
                  </a:lnTo>
                  <a:lnTo>
                    <a:pt x="207834" y="1909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42818" y="4453554"/>
              <a:ext cx="115815" cy="243254"/>
            </a:xfrm>
            <a:custGeom>
              <a:avLst/>
              <a:gdLst/>
              <a:ahLst/>
              <a:cxnLst/>
              <a:rect l="0" t="0" r="0" b="0"/>
              <a:pathLst>
                <a:path w="115815" h="243254">
                  <a:moveTo>
                    <a:pt x="0" y="105285"/>
                  </a:moveTo>
                  <a:lnTo>
                    <a:pt x="14655" y="163902"/>
                  </a:lnTo>
                  <a:lnTo>
                    <a:pt x="28198" y="216906"/>
                  </a:lnTo>
                  <a:lnTo>
                    <a:pt x="36301" y="243253"/>
                  </a:lnTo>
                  <a:lnTo>
                    <a:pt x="23748" y="190038"/>
                  </a:lnTo>
                  <a:lnTo>
                    <a:pt x="6912" y="128029"/>
                  </a:lnTo>
                  <a:lnTo>
                    <a:pt x="2048" y="89667"/>
                  </a:lnTo>
                  <a:lnTo>
                    <a:pt x="7150" y="65588"/>
                  </a:lnTo>
                  <a:lnTo>
                    <a:pt x="11786" y="54254"/>
                  </a:lnTo>
                  <a:lnTo>
                    <a:pt x="26295" y="38541"/>
                  </a:lnTo>
                  <a:lnTo>
                    <a:pt x="74390" y="1495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27046" y="4487779"/>
              <a:ext cx="178685" cy="460616"/>
            </a:xfrm>
            <a:custGeom>
              <a:avLst/>
              <a:gdLst/>
              <a:ahLst/>
              <a:cxnLst/>
              <a:rect l="0" t="0" r="0" b="0"/>
              <a:pathLst>
                <a:path w="178685" h="460616">
                  <a:moveTo>
                    <a:pt x="126342" y="186874"/>
                  </a:moveTo>
                  <a:lnTo>
                    <a:pt x="150062" y="133846"/>
                  </a:lnTo>
                  <a:lnTo>
                    <a:pt x="155597" y="96942"/>
                  </a:lnTo>
                  <a:lnTo>
                    <a:pt x="149062" y="50956"/>
                  </a:lnTo>
                  <a:lnTo>
                    <a:pt x="143069" y="29370"/>
                  </a:lnTo>
                  <a:lnTo>
                    <a:pt x="130267" y="11197"/>
                  </a:lnTo>
                  <a:lnTo>
                    <a:pt x="121939" y="3075"/>
                  </a:lnTo>
                  <a:lnTo>
                    <a:pt x="112879" y="0"/>
                  </a:lnTo>
                  <a:lnTo>
                    <a:pt x="93452" y="2824"/>
                  </a:lnTo>
                  <a:lnTo>
                    <a:pt x="85698" y="8021"/>
                  </a:lnTo>
                  <a:lnTo>
                    <a:pt x="73963" y="23156"/>
                  </a:lnTo>
                  <a:lnTo>
                    <a:pt x="60779" y="51407"/>
                  </a:lnTo>
                  <a:lnTo>
                    <a:pt x="55053" y="93183"/>
                  </a:lnTo>
                  <a:lnTo>
                    <a:pt x="58946" y="131427"/>
                  </a:lnTo>
                  <a:lnTo>
                    <a:pt x="73098" y="164986"/>
                  </a:lnTo>
                  <a:lnTo>
                    <a:pt x="81488" y="171112"/>
                  </a:lnTo>
                  <a:lnTo>
                    <a:pt x="103287" y="174799"/>
                  </a:lnTo>
                  <a:lnTo>
                    <a:pt x="113312" y="171805"/>
                  </a:lnTo>
                  <a:lnTo>
                    <a:pt x="130690" y="159119"/>
                  </a:lnTo>
                  <a:lnTo>
                    <a:pt x="148037" y="132247"/>
                  </a:lnTo>
                  <a:lnTo>
                    <a:pt x="160586" y="102058"/>
                  </a:lnTo>
                  <a:lnTo>
                    <a:pt x="163210" y="101084"/>
                  </a:lnTo>
                  <a:lnTo>
                    <a:pt x="166124" y="115599"/>
                  </a:lnTo>
                  <a:lnTo>
                    <a:pt x="169165" y="172578"/>
                  </a:lnTo>
                  <a:lnTo>
                    <a:pt x="175555" y="222932"/>
                  </a:lnTo>
                  <a:lnTo>
                    <a:pt x="177968" y="274896"/>
                  </a:lnTo>
                  <a:lnTo>
                    <a:pt x="178684" y="326169"/>
                  </a:lnTo>
                  <a:lnTo>
                    <a:pt x="175805" y="382888"/>
                  </a:lnTo>
                  <a:lnTo>
                    <a:pt x="169383" y="405012"/>
                  </a:lnTo>
                  <a:lnTo>
                    <a:pt x="158730" y="422644"/>
                  </a:lnTo>
                  <a:lnTo>
                    <a:pt x="143076" y="435160"/>
                  </a:lnTo>
                  <a:lnTo>
                    <a:pt x="98842" y="452727"/>
                  </a:lnTo>
                  <a:lnTo>
                    <a:pt x="40148" y="459056"/>
                  </a:lnTo>
                  <a:lnTo>
                    <a:pt x="0" y="46061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19447" y="4480601"/>
              <a:ext cx="147568" cy="190653"/>
            </a:xfrm>
            <a:custGeom>
              <a:avLst/>
              <a:gdLst/>
              <a:ahLst/>
              <a:cxnLst/>
              <a:rect l="0" t="0" r="0" b="0"/>
              <a:pathLst>
                <a:path w="147568" h="190653">
                  <a:moveTo>
                    <a:pt x="18169" y="99295"/>
                  </a:moveTo>
                  <a:lnTo>
                    <a:pt x="55647" y="90962"/>
                  </a:lnTo>
                  <a:lnTo>
                    <a:pt x="101482" y="83611"/>
                  </a:lnTo>
                  <a:lnTo>
                    <a:pt x="128122" y="68652"/>
                  </a:lnTo>
                  <a:lnTo>
                    <a:pt x="140347" y="52921"/>
                  </a:lnTo>
                  <a:lnTo>
                    <a:pt x="145245" y="43812"/>
                  </a:lnTo>
                  <a:lnTo>
                    <a:pt x="147567" y="24333"/>
                  </a:lnTo>
                  <a:lnTo>
                    <a:pt x="146548" y="14225"/>
                  </a:lnTo>
                  <a:lnTo>
                    <a:pt x="140020" y="7487"/>
                  </a:lnTo>
                  <a:lnTo>
                    <a:pt x="117169" y="0"/>
                  </a:lnTo>
                  <a:lnTo>
                    <a:pt x="82597" y="1374"/>
                  </a:lnTo>
                  <a:lnTo>
                    <a:pt x="50127" y="14779"/>
                  </a:lnTo>
                  <a:lnTo>
                    <a:pt x="23869" y="33569"/>
                  </a:lnTo>
                  <a:lnTo>
                    <a:pt x="6860" y="59543"/>
                  </a:lnTo>
                  <a:lnTo>
                    <a:pt x="0" y="95056"/>
                  </a:lnTo>
                  <a:lnTo>
                    <a:pt x="4635" y="118468"/>
                  </a:lnTo>
                  <a:lnTo>
                    <a:pt x="26674" y="162094"/>
                  </a:lnTo>
                  <a:lnTo>
                    <a:pt x="43006" y="177119"/>
                  </a:lnTo>
                  <a:lnTo>
                    <a:pt x="63133" y="186526"/>
                  </a:lnTo>
                  <a:lnTo>
                    <a:pt x="98432" y="190652"/>
                  </a:lnTo>
                  <a:lnTo>
                    <a:pt x="133983" y="18352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25394" y="4443026"/>
              <a:ext cx="138636" cy="202554"/>
            </a:xfrm>
            <a:custGeom>
              <a:avLst/>
              <a:gdLst/>
              <a:ahLst/>
              <a:cxnLst/>
              <a:rect l="0" t="0" r="0" b="0"/>
              <a:pathLst>
                <a:path w="138636" h="202554">
                  <a:moveTo>
                    <a:pt x="96492" y="0"/>
                  </a:moveTo>
                  <a:lnTo>
                    <a:pt x="53800" y="14572"/>
                  </a:lnTo>
                  <a:lnTo>
                    <a:pt x="17739" y="39403"/>
                  </a:lnTo>
                  <a:lnTo>
                    <a:pt x="888" y="65487"/>
                  </a:lnTo>
                  <a:lnTo>
                    <a:pt x="0" y="74073"/>
                  </a:lnTo>
                  <a:lnTo>
                    <a:pt x="5254" y="89853"/>
                  </a:lnTo>
                  <a:lnTo>
                    <a:pt x="21626" y="101546"/>
                  </a:lnTo>
                  <a:lnTo>
                    <a:pt x="82517" y="122340"/>
                  </a:lnTo>
                  <a:lnTo>
                    <a:pt x="115358" y="134384"/>
                  </a:lnTo>
                  <a:lnTo>
                    <a:pt x="132562" y="145904"/>
                  </a:lnTo>
                  <a:lnTo>
                    <a:pt x="136916" y="153421"/>
                  </a:lnTo>
                  <a:lnTo>
                    <a:pt x="138635" y="171132"/>
                  </a:lnTo>
                  <a:lnTo>
                    <a:pt x="133946" y="178429"/>
                  </a:lnTo>
                  <a:lnTo>
                    <a:pt x="116258" y="189655"/>
                  </a:lnTo>
                  <a:lnTo>
                    <a:pt x="79992" y="202553"/>
                  </a:lnTo>
                  <a:lnTo>
                    <a:pt x="56403" y="200768"/>
                  </a:lnTo>
                  <a:lnTo>
                    <a:pt x="22792" y="1895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28634" y="4179813"/>
              <a:ext cx="9066" cy="442198"/>
            </a:xfrm>
            <a:custGeom>
              <a:avLst/>
              <a:gdLst/>
              <a:ahLst/>
              <a:cxnLst/>
              <a:rect l="0" t="0" r="0" b="0"/>
              <a:pathLst>
                <a:path w="9066" h="442198">
                  <a:moveTo>
                    <a:pt x="9065" y="0"/>
                  </a:moveTo>
                  <a:lnTo>
                    <a:pt x="5946" y="54144"/>
                  </a:lnTo>
                  <a:lnTo>
                    <a:pt x="0" y="109091"/>
                  </a:lnTo>
                  <a:lnTo>
                    <a:pt x="6062" y="165005"/>
                  </a:lnTo>
                  <a:lnTo>
                    <a:pt x="8472" y="221110"/>
                  </a:lnTo>
                  <a:lnTo>
                    <a:pt x="8948" y="277253"/>
                  </a:lnTo>
                  <a:lnTo>
                    <a:pt x="9031" y="330544"/>
                  </a:lnTo>
                  <a:lnTo>
                    <a:pt x="9055" y="385198"/>
                  </a:lnTo>
                  <a:lnTo>
                    <a:pt x="9065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11357" y="4328676"/>
              <a:ext cx="252685" cy="40651"/>
            </a:xfrm>
            <a:custGeom>
              <a:avLst/>
              <a:gdLst/>
              <a:ahLst/>
              <a:cxnLst/>
              <a:rect l="0" t="0" r="0" b="0"/>
              <a:pathLst>
                <a:path w="252685" h="40651">
                  <a:moveTo>
                    <a:pt x="252684" y="9065"/>
                  </a:moveTo>
                  <a:lnTo>
                    <a:pt x="194067" y="0"/>
                  </a:lnTo>
                  <a:lnTo>
                    <a:pt x="141063" y="7231"/>
                  </a:lnTo>
                  <a:lnTo>
                    <a:pt x="79191" y="17734"/>
                  </a:lnTo>
                  <a:lnTo>
                    <a:pt x="21709" y="33697"/>
                  </a:lnTo>
                  <a:lnTo>
                    <a:pt x="0" y="4065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445346" y="4422721"/>
              <a:ext cx="145080" cy="266637"/>
            </a:xfrm>
            <a:custGeom>
              <a:avLst/>
              <a:gdLst/>
              <a:ahLst/>
              <a:cxnLst/>
              <a:rect l="0" t="0" r="0" b="0"/>
              <a:pathLst>
                <a:path w="145080" h="266637">
                  <a:moveTo>
                    <a:pt x="145079" y="51890"/>
                  </a:moveTo>
                  <a:lnTo>
                    <a:pt x="124835" y="7927"/>
                  </a:lnTo>
                  <a:lnTo>
                    <a:pt x="116375" y="2694"/>
                  </a:lnTo>
                  <a:lnTo>
                    <a:pt x="94497" y="0"/>
                  </a:lnTo>
                  <a:lnTo>
                    <a:pt x="72295" y="5821"/>
                  </a:lnTo>
                  <a:lnTo>
                    <a:pt x="51899" y="17377"/>
                  </a:lnTo>
                  <a:lnTo>
                    <a:pt x="28433" y="43614"/>
                  </a:lnTo>
                  <a:lnTo>
                    <a:pt x="5513" y="94301"/>
                  </a:lnTo>
                  <a:lnTo>
                    <a:pt x="0" y="142445"/>
                  </a:lnTo>
                  <a:lnTo>
                    <a:pt x="3956" y="184396"/>
                  </a:lnTo>
                  <a:lnTo>
                    <a:pt x="24179" y="230012"/>
                  </a:lnTo>
                  <a:lnTo>
                    <a:pt x="37143" y="251549"/>
                  </a:lnTo>
                  <a:lnTo>
                    <a:pt x="46216" y="258695"/>
                  </a:lnTo>
                  <a:lnTo>
                    <a:pt x="68774" y="266636"/>
                  </a:lnTo>
                  <a:lnTo>
                    <a:pt x="91278" y="263926"/>
                  </a:lnTo>
                  <a:lnTo>
                    <a:pt x="134550" y="25193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34841" y="4474611"/>
              <a:ext cx="150621" cy="202751"/>
            </a:xfrm>
            <a:custGeom>
              <a:avLst/>
              <a:gdLst/>
              <a:ahLst/>
              <a:cxnLst/>
              <a:rect l="0" t="0" r="0" b="0"/>
              <a:pathLst>
                <a:path w="150621" h="202751">
                  <a:moveTo>
                    <a:pt x="102982" y="0"/>
                  </a:moveTo>
                  <a:lnTo>
                    <a:pt x="59020" y="20244"/>
                  </a:lnTo>
                  <a:lnTo>
                    <a:pt x="34325" y="44992"/>
                  </a:lnTo>
                  <a:lnTo>
                    <a:pt x="9352" y="95136"/>
                  </a:lnTo>
                  <a:lnTo>
                    <a:pt x="2877" y="118322"/>
                  </a:lnTo>
                  <a:lnTo>
                    <a:pt x="0" y="148124"/>
                  </a:lnTo>
                  <a:lnTo>
                    <a:pt x="4960" y="171508"/>
                  </a:lnTo>
                  <a:lnTo>
                    <a:pt x="9558" y="181019"/>
                  </a:lnTo>
                  <a:lnTo>
                    <a:pt x="24026" y="194707"/>
                  </a:lnTo>
                  <a:lnTo>
                    <a:pt x="32797" y="199994"/>
                  </a:lnTo>
                  <a:lnTo>
                    <a:pt x="55021" y="202750"/>
                  </a:lnTo>
                  <a:lnTo>
                    <a:pt x="78157" y="198906"/>
                  </a:lnTo>
                  <a:lnTo>
                    <a:pt x="104336" y="183587"/>
                  </a:lnTo>
                  <a:lnTo>
                    <a:pt x="134142" y="154331"/>
                  </a:lnTo>
                  <a:lnTo>
                    <a:pt x="141303" y="145001"/>
                  </a:lnTo>
                  <a:lnTo>
                    <a:pt x="149260" y="119037"/>
                  </a:lnTo>
                  <a:lnTo>
                    <a:pt x="150620" y="77774"/>
                  </a:lnTo>
                  <a:lnTo>
                    <a:pt x="145212" y="55623"/>
                  </a:lnTo>
                  <a:lnTo>
                    <a:pt x="124039" y="2105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790466" y="4474611"/>
              <a:ext cx="162150" cy="219580"/>
            </a:xfrm>
            <a:custGeom>
              <a:avLst/>
              <a:gdLst/>
              <a:ahLst/>
              <a:cxnLst/>
              <a:rect l="0" t="0" r="0" b="0"/>
              <a:pathLst>
                <a:path w="162150" h="219580">
                  <a:moveTo>
                    <a:pt x="0" y="0"/>
                  </a:moveTo>
                  <a:lnTo>
                    <a:pt x="16768" y="11179"/>
                  </a:lnTo>
                  <a:lnTo>
                    <a:pt x="21707" y="20321"/>
                  </a:lnTo>
                  <a:lnTo>
                    <a:pt x="29635" y="77020"/>
                  </a:lnTo>
                  <a:lnTo>
                    <a:pt x="31200" y="138957"/>
                  </a:lnTo>
                  <a:lnTo>
                    <a:pt x="37061" y="176483"/>
                  </a:lnTo>
                  <a:lnTo>
                    <a:pt x="51795" y="209829"/>
                  </a:lnTo>
                  <a:lnTo>
                    <a:pt x="60266" y="215925"/>
                  </a:lnTo>
                  <a:lnTo>
                    <a:pt x="82157" y="219579"/>
                  </a:lnTo>
                  <a:lnTo>
                    <a:pt x="101245" y="214184"/>
                  </a:lnTo>
                  <a:lnTo>
                    <a:pt x="117527" y="202818"/>
                  </a:lnTo>
                  <a:lnTo>
                    <a:pt x="138678" y="176688"/>
                  </a:lnTo>
                  <a:lnTo>
                    <a:pt x="156898" y="130178"/>
                  </a:lnTo>
                  <a:lnTo>
                    <a:pt x="162149" y="98801"/>
                  </a:lnTo>
                  <a:lnTo>
                    <a:pt x="159108" y="3723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90507" y="4458566"/>
              <a:ext cx="157929" cy="184502"/>
            </a:xfrm>
            <a:custGeom>
              <a:avLst/>
              <a:gdLst/>
              <a:ahLst/>
              <a:cxnLst/>
              <a:rect l="0" t="0" r="0" b="0"/>
              <a:pathLst>
                <a:path w="157929" h="184502">
                  <a:moveTo>
                    <a:pt x="0" y="58159"/>
                  </a:moveTo>
                  <a:lnTo>
                    <a:pt x="3120" y="100851"/>
                  </a:lnTo>
                  <a:lnTo>
                    <a:pt x="15619" y="152039"/>
                  </a:lnTo>
                  <a:lnTo>
                    <a:pt x="2596" y="92853"/>
                  </a:lnTo>
                  <a:lnTo>
                    <a:pt x="3889" y="51671"/>
                  </a:lnTo>
                  <a:lnTo>
                    <a:pt x="9918" y="29539"/>
                  </a:lnTo>
                  <a:lnTo>
                    <a:pt x="20396" y="11904"/>
                  </a:lnTo>
                  <a:lnTo>
                    <a:pt x="28805" y="6265"/>
                  </a:lnTo>
                  <a:lnTo>
                    <a:pt x="50627" y="0"/>
                  </a:lnTo>
                  <a:lnTo>
                    <a:pt x="60658" y="669"/>
                  </a:lnTo>
                  <a:lnTo>
                    <a:pt x="78042" y="7652"/>
                  </a:lnTo>
                  <a:lnTo>
                    <a:pt x="100982" y="24737"/>
                  </a:lnTo>
                  <a:lnTo>
                    <a:pt x="128525" y="67112"/>
                  </a:lnTo>
                  <a:lnTo>
                    <a:pt x="141287" y="100976"/>
                  </a:lnTo>
                  <a:lnTo>
                    <a:pt x="152184" y="161919"/>
                  </a:lnTo>
                  <a:lnTo>
                    <a:pt x="157928" y="18450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44167" y="4169285"/>
              <a:ext cx="9554" cy="473783"/>
            </a:xfrm>
            <a:custGeom>
              <a:avLst/>
              <a:gdLst/>
              <a:ahLst/>
              <a:cxnLst/>
              <a:rect l="0" t="0" r="0" b="0"/>
              <a:pathLst>
                <a:path w="9554" h="473783">
                  <a:moveTo>
                    <a:pt x="9553" y="0"/>
                  </a:moveTo>
                  <a:lnTo>
                    <a:pt x="9553" y="48930"/>
                  </a:lnTo>
                  <a:lnTo>
                    <a:pt x="9553" y="103015"/>
                  </a:lnTo>
                  <a:lnTo>
                    <a:pt x="9553" y="147560"/>
                  </a:lnTo>
                  <a:lnTo>
                    <a:pt x="9553" y="194653"/>
                  </a:lnTo>
                  <a:lnTo>
                    <a:pt x="3964" y="244848"/>
                  </a:lnTo>
                  <a:lnTo>
                    <a:pt x="0" y="305165"/>
                  </a:lnTo>
                  <a:lnTo>
                    <a:pt x="483" y="366760"/>
                  </a:lnTo>
                  <a:lnTo>
                    <a:pt x="6346" y="420755"/>
                  </a:lnTo>
                  <a:lnTo>
                    <a:pt x="9553" y="47378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106321" y="4369326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215206" y="8333"/>
                  </a:lnTo>
                  <a:lnTo>
                    <a:pt x="163782" y="15684"/>
                  </a:lnTo>
                  <a:lnTo>
                    <a:pt x="101329" y="28401"/>
                  </a:lnTo>
                  <a:lnTo>
                    <a:pt x="45838" y="4217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80062" y="4406419"/>
              <a:ext cx="84229" cy="207384"/>
            </a:xfrm>
            <a:custGeom>
              <a:avLst/>
              <a:gdLst/>
              <a:ahLst/>
              <a:cxnLst/>
              <a:rect l="0" t="0" r="0" b="0"/>
              <a:pathLst>
                <a:path w="84229" h="207384">
                  <a:moveTo>
                    <a:pt x="0" y="99778"/>
                  </a:moveTo>
                  <a:lnTo>
                    <a:pt x="11453" y="153922"/>
                  </a:lnTo>
                  <a:lnTo>
                    <a:pt x="25858" y="207383"/>
                  </a:lnTo>
                  <a:lnTo>
                    <a:pt x="23970" y="202584"/>
                  </a:lnTo>
                  <a:lnTo>
                    <a:pt x="9988" y="149783"/>
                  </a:lnTo>
                  <a:lnTo>
                    <a:pt x="1973" y="90158"/>
                  </a:lnTo>
                  <a:lnTo>
                    <a:pt x="2729" y="32800"/>
                  </a:lnTo>
                  <a:lnTo>
                    <a:pt x="11351" y="13078"/>
                  </a:lnTo>
                  <a:lnTo>
                    <a:pt x="19266" y="6883"/>
                  </a:lnTo>
                  <a:lnTo>
                    <a:pt x="40538" y="0"/>
                  </a:lnTo>
                  <a:lnTo>
                    <a:pt x="59351" y="60"/>
                  </a:lnTo>
                  <a:lnTo>
                    <a:pt x="84228" y="502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495875" y="4506197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25194" y="53875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64290" y="4432497"/>
              <a:ext cx="157928" cy="515898"/>
            </a:xfrm>
            <a:custGeom>
              <a:avLst/>
              <a:gdLst/>
              <a:ahLst/>
              <a:cxnLst/>
              <a:rect l="0" t="0" r="0" b="0"/>
              <a:pathLst>
                <a:path w="157928" h="515898">
                  <a:moveTo>
                    <a:pt x="157927" y="0"/>
                  </a:moveTo>
                  <a:lnTo>
                    <a:pt x="143273" y="58617"/>
                  </a:lnTo>
                  <a:lnTo>
                    <a:pt x="126261" y="115214"/>
                  </a:lnTo>
                  <a:lnTo>
                    <a:pt x="108784" y="168377"/>
                  </a:lnTo>
                  <a:lnTo>
                    <a:pt x="91245" y="226677"/>
                  </a:lnTo>
                  <a:lnTo>
                    <a:pt x="65366" y="286737"/>
                  </a:lnTo>
                  <a:lnTo>
                    <a:pt x="49566" y="346498"/>
                  </a:lnTo>
                  <a:lnTo>
                    <a:pt x="35180" y="406223"/>
                  </a:lnTo>
                  <a:lnTo>
                    <a:pt x="21074" y="459961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938072" y="447461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938072" y="43693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033658" y="4469564"/>
              <a:ext cx="128849" cy="173504"/>
            </a:xfrm>
            <a:custGeom>
              <a:avLst/>
              <a:gdLst/>
              <a:ahLst/>
              <a:cxnLst/>
              <a:rect l="0" t="0" r="0" b="0"/>
              <a:pathLst>
                <a:path w="128849" h="173504">
                  <a:moveTo>
                    <a:pt x="9699" y="57689"/>
                  </a:moveTo>
                  <a:lnTo>
                    <a:pt x="12819" y="106620"/>
                  </a:lnTo>
                  <a:lnTo>
                    <a:pt x="18764" y="165751"/>
                  </a:lnTo>
                  <a:lnTo>
                    <a:pt x="16912" y="170675"/>
                  </a:lnTo>
                  <a:lnTo>
                    <a:pt x="13338" y="169278"/>
                  </a:lnTo>
                  <a:lnTo>
                    <a:pt x="8616" y="163667"/>
                  </a:lnTo>
                  <a:lnTo>
                    <a:pt x="3368" y="144955"/>
                  </a:lnTo>
                  <a:lnTo>
                    <a:pt x="0" y="89225"/>
                  </a:lnTo>
                  <a:lnTo>
                    <a:pt x="1674" y="32637"/>
                  </a:lnTo>
                  <a:lnTo>
                    <a:pt x="10422" y="13020"/>
                  </a:lnTo>
                  <a:lnTo>
                    <a:pt x="18370" y="6853"/>
                  </a:lnTo>
                  <a:lnTo>
                    <a:pt x="39679" y="0"/>
                  </a:lnTo>
                  <a:lnTo>
                    <a:pt x="49573" y="513"/>
                  </a:lnTo>
                  <a:lnTo>
                    <a:pt x="66805" y="7321"/>
                  </a:lnTo>
                  <a:lnTo>
                    <a:pt x="89661" y="24308"/>
                  </a:lnTo>
                  <a:lnTo>
                    <a:pt x="111251" y="49748"/>
                  </a:lnTo>
                  <a:lnTo>
                    <a:pt x="126876" y="85102"/>
                  </a:lnTo>
                  <a:lnTo>
                    <a:pt x="128848" y="111597"/>
                  </a:lnTo>
                  <a:lnTo>
                    <a:pt x="125513" y="17350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44904" y="4274570"/>
              <a:ext cx="250111" cy="399518"/>
            </a:xfrm>
            <a:custGeom>
              <a:avLst/>
              <a:gdLst/>
              <a:ahLst/>
              <a:cxnLst/>
              <a:rect l="0" t="0" r="0" b="0"/>
              <a:pathLst>
                <a:path w="250111" h="399518">
                  <a:moveTo>
                    <a:pt x="9065" y="389554"/>
                  </a:moveTo>
                  <a:lnTo>
                    <a:pt x="9065" y="335410"/>
                  </a:lnTo>
                  <a:lnTo>
                    <a:pt x="9065" y="288113"/>
                  </a:lnTo>
                  <a:lnTo>
                    <a:pt x="9065" y="229646"/>
                  </a:lnTo>
                  <a:lnTo>
                    <a:pt x="9065" y="167869"/>
                  </a:lnTo>
                  <a:lnTo>
                    <a:pt x="5945" y="111350"/>
                  </a:lnTo>
                  <a:lnTo>
                    <a:pt x="0" y="50331"/>
                  </a:lnTo>
                  <a:lnTo>
                    <a:pt x="1852" y="42912"/>
                  </a:lnTo>
                  <a:lnTo>
                    <a:pt x="5426" y="40306"/>
                  </a:lnTo>
                  <a:lnTo>
                    <a:pt x="10148" y="40909"/>
                  </a:lnTo>
                  <a:lnTo>
                    <a:pt x="14466" y="44820"/>
                  </a:lnTo>
                  <a:lnTo>
                    <a:pt x="29803" y="76313"/>
                  </a:lnTo>
                  <a:lnTo>
                    <a:pt x="49686" y="127508"/>
                  </a:lnTo>
                  <a:lnTo>
                    <a:pt x="71577" y="188280"/>
                  </a:lnTo>
                  <a:lnTo>
                    <a:pt x="89697" y="243162"/>
                  </a:lnTo>
                  <a:lnTo>
                    <a:pt x="106923" y="298809"/>
                  </a:lnTo>
                  <a:lnTo>
                    <a:pt x="132510" y="360191"/>
                  </a:lnTo>
                  <a:lnTo>
                    <a:pt x="153135" y="392032"/>
                  </a:lnTo>
                  <a:lnTo>
                    <a:pt x="161264" y="397055"/>
                  </a:lnTo>
                  <a:lnTo>
                    <a:pt x="179654" y="399517"/>
                  </a:lnTo>
                  <a:lnTo>
                    <a:pt x="196406" y="393592"/>
                  </a:lnTo>
                  <a:lnTo>
                    <a:pt x="204149" y="388737"/>
                  </a:lnTo>
                  <a:lnTo>
                    <a:pt x="215871" y="373983"/>
                  </a:lnTo>
                  <a:lnTo>
                    <a:pt x="229048" y="339707"/>
                  </a:lnTo>
                  <a:lnTo>
                    <a:pt x="238391" y="281311"/>
                  </a:lnTo>
                  <a:lnTo>
                    <a:pt x="247473" y="230782"/>
                  </a:lnTo>
                  <a:lnTo>
                    <a:pt x="250110" y="183673"/>
                  </a:lnTo>
                  <a:lnTo>
                    <a:pt x="249721" y="132670"/>
                  </a:lnTo>
                  <a:lnTo>
                    <a:pt x="243886" y="80514"/>
                  </a:lnTo>
                  <a:lnTo>
                    <a:pt x="241322" y="22966"/>
                  </a:lnTo>
                  <a:lnTo>
                    <a:pt x="240691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759295" y="4674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917222" y="4347756"/>
              <a:ext cx="147401" cy="421654"/>
            </a:xfrm>
            <a:custGeom>
              <a:avLst/>
              <a:gdLst/>
              <a:ahLst/>
              <a:cxnLst/>
              <a:rect l="0" t="0" r="0" b="0"/>
              <a:pathLst>
                <a:path w="147401" h="421654">
                  <a:moveTo>
                    <a:pt x="0" y="421653"/>
                  </a:moveTo>
                  <a:lnTo>
                    <a:pt x="0" y="367508"/>
                  </a:lnTo>
                  <a:lnTo>
                    <a:pt x="0" y="312562"/>
                  </a:lnTo>
                  <a:lnTo>
                    <a:pt x="7236" y="262714"/>
                  </a:lnTo>
                  <a:lnTo>
                    <a:pt x="12999" y="205207"/>
                  </a:lnTo>
                  <a:lnTo>
                    <a:pt x="19466" y="142592"/>
                  </a:lnTo>
                  <a:lnTo>
                    <a:pt x="26175" y="88754"/>
                  </a:lnTo>
                  <a:lnTo>
                    <a:pt x="32857" y="27735"/>
                  </a:lnTo>
                  <a:lnTo>
                    <a:pt x="42289" y="3253"/>
                  </a:lnTo>
                  <a:lnTo>
                    <a:pt x="46911" y="0"/>
                  </a:lnTo>
                  <a:lnTo>
                    <a:pt x="51161" y="2511"/>
                  </a:lnTo>
                  <a:lnTo>
                    <a:pt x="77231" y="53852"/>
                  </a:lnTo>
                  <a:lnTo>
                    <a:pt x="90214" y="102235"/>
                  </a:lnTo>
                  <a:lnTo>
                    <a:pt x="101469" y="160504"/>
                  </a:lnTo>
                  <a:lnTo>
                    <a:pt x="112214" y="218714"/>
                  </a:lnTo>
                  <a:lnTo>
                    <a:pt x="126325" y="280961"/>
                  </a:lnTo>
                  <a:lnTo>
                    <a:pt x="133746" y="333173"/>
                  </a:lnTo>
                  <a:lnTo>
                    <a:pt x="143695" y="395140"/>
                  </a:lnTo>
                  <a:lnTo>
                    <a:pt x="147400" y="41112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917222" y="4593546"/>
              <a:ext cx="126344" cy="17937"/>
            </a:xfrm>
            <a:custGeom>
              <a:avLst/>
              <a:gdLst/>
              <a:ahLst/>
              <a:cxnLst/>
              <a:rect l="0" t="0" r="0" b="0"/>
              <a:pathLst>
                <a:path w="126344" h="17937">
                  <a:moveTo>
                    <a:pt x="126343" y="17936"/>
                  </a:moveTo>
                  <a:lnTo>
                    <a:pt x="92721" y="3464"/>
                  </a:lnTo>
                  <a:lnTo>
                    <a:pt x="54509" y="0"/>
                  </a:lnTo>
                  <a:lnTo>
                    <a:pt x="0" y="740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085679" y="4558619"/>
              <a:ext cx="368498" cy="238896"/>
            </a:xfrm>
            <a:custGeom>
              <a:avLst/>
              <a:gdLst/>
              <a:ahLst/>
              <a:cxnLst/>
              <a:rect l="0" t="0" r="0" b="0"/>
              <a:pathLst>
                <a:path w="368498" h="238896">
                  <a:moveTo>
                    <a:pt x="0" y="105505"/>
                  </a:moveTo>
                  <a:lnTo>
                    <a:pt x="16788" y="160550"/>
                  </a:lnTo>
                  <a:lnTo>
                    <a:pt x="19159" y="185342"/>
                  </a:lnTo>
                  <a:lnTo>
                    <a:pt x="18622" y="189145"/>
                  </a:lnTo>
                  <a:lnTo>
                    <a:pt x="17094" y="187001"/>
                  </a:lnTo>
                  <a:lnTo>
                    <a:pt x="13446" y="172141"/>
                  </a:lnTo>
                  <a:lnTo>
                    <a:pt x="10912" y="111132"/>
                  </a:lnTo>
                  <a:lnTo>
                    <a:pt x="12943" y="58437"/>
                  </a:lnTo>
                  <a:lnTo>
                    <a:pt x="21740" y="39352"/>
                  </a:lnTo>
                  <a:lnTo>
                    <a:pt x="27362" y="35667"/>
                  </a:lnTo>
                  <a:lnTo>
                    <a:pt x="33449" y="35550"/>
                  </a:lnTo>
                  <a:lnTo>
                    <a:pt x="46452" y="41659"/>
                  </a:lnTo>
                  <a:lnTo>
                    <a:pt x="60029" y="52172"/>
                  </a:lnTo>
                  <a:lnTo>
                    <a:pt x="75238" y="76834"/>
                  </a:lnTo>
                  <a:lnTo>
                    <a:pt x="89687" y="117779"/>
                  </a:lnTo>
                  <a:lnTo>
                    <a:pt x="93254" y="146836"/>
                  </a:lnTo>
                  <a:lnTo>
                    <a:pt x="103030" y="95336"/>
                  </a:lnTo>
                  <a:lnTo>
                    <a:pt x="113845" y="57779"/>
                  </a:lnTo>
                  <a:lnTo>
                    <a:pt x="125077" y="39060"/>
                  </a:lnTo>
                  <a:lnTo>
                    <a:pt x="132517" y="35472"/>
                  </a:lnTo>
                  <a:lnTo>
                    <a:pt x="140987" y="35419"/>
                  </a:lnTo>
                  <a:lnTo>
                    <a:pt x="150143" y="37724"/>
                  </a:lnTo>
                  <a:lnTo>
                    <a:pt x="157417" y="42771"/>
                  </a:lnTo>
                  <a:lnTo>
                    <a:pt x="168619" y="57736"/>
                  </a:lnTo>
                  <a:lnTo>
                    <a:pt x="192728" y="116461"/>
                  </a:lnTo>
                  <a:lnTo>
                    <a:pt x="199767" y="172703"/>
                  </a:lnTo>
                  <a:lnTo>
                    <a:pt x="204988" y="197372"/>
                  </a:lnTo>
                  <a:lnTo>
                    <a:pt x="208019" y="201845"/>
                  </a:lnTo>
                  <a:lnTo>
                    <a:pt x="211208" y="201317"/>
                  </a:lnTo>
                  <a:lnTo>
                    <a:pt x="214505" y="197456"/>
                  </a:lnTo>
                  <a:lnTo>
                    <a:pt x="240762" y="142973"/>
                  </a:lnTo>
                  <a:lnTo>
                    <a:pt x="256744" y="130736"/>
                  </a:lnTo>
                  <a:lnTo>
                    <a:pt x="313091" y="94419"/>
                  </a:lnTo>
                  <a:lnTo>
                    <a:pt x="327495" y="79521"/>
                  </a:lnTo>
                  <a:lnTo>
                    <a:pt x="337795" y="61201"/>
                  </a:lnTo>
                  <a:lnTo>
                    <a:pt x="338670" y="51403"/>
                  </a:lnTo>
                  <a:lnTo>
                    <a:pt x="333404" y="31157"/>
                  </a:lnTo>
                  <a:lnTo>
                    <a:pt x="317285" y="5617"/>
                  </a:lnTo>
                  <a:lnTo>
                    <a:pt x="309789" y="1479"/>
                  </a:lnTo>
                  <a:lnTo>
                    <a:pt x="292102" y="0"/>
                  </a:lnTo>
                  <a:lnTo>
                    <a:pt x="275662" y="6361"/>
                  </a:lnTo>
                  <a:lnTo>
                    <a:pt x="246044" y="29509"/>
                  </a:lnTo>
                  <a:lnTo>
                    <a:pt x="238035" y="49112"/>
                  </a:lnTo>
                  <a:lnTo>
                    <a:pt x="226404" y="106181"/>
                  </a:lnTo>
                  <a:lnTo>
                    <a:pt x="233368" y="158974"/>
                  </a:lnTo>
                  <a:lnTo>
                    <a:pt x="246008" y="208874"/>
                  </a:lnTo>
                  <a:lnTo>
                    <a:pt x="251742" y="217701"/>
                  </a:lnTo>
                  <a:lnTo>
                    <a:pt x="267473" y="230629"/>
                  </a:lnTo>
                  <a:lnTo>
                    <a:pt x="289283" y="237155"/>
                  </a:lnTo>
                  <a:lnTo>
                    <a:pt x="301649" y="238895"/>
                  </a:lnTo>
                  <a:lnTo>
                    <a:pt x="321630" y="234589"/>
                  </a:lnTo>
                  <a:lnTo>
                    <a:pt x="368497" y="21079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478307" y="4590425"/>
              <a:ext cx="70627" cy="191148"/>
            </a:xfrm>
            <a:custGeom>
              <a:avLst/>
              <a:gdLst/>
              <a:ahLst/>
              <a:cxnLst/>
              <a:rect l="0" t="0" r="0" b="0"/>
              <a:pathLst>
                <a:path w="70627" h="191148">
                  <a:moveTo>
                    <a:pt x="17984" y="84228"/>
                  </a:moveTo>
                  <a:lnTo>
                    <a:pt x="21103" y="133158"/>
                  </a:lnTo>
                  <a:lnTo>
                    <a:pt x="33602" y="191147"/>
                  </a:lnTo>
                  <a:lnTo>
                    <a:pt x="33076" y="190602"/>
                  </a:lnTo>
                  <a:lnTo>
                    <a:pt x="14125" y="135702"/>
                  </a:lnTo>
                  <a:lnTo>
                    <a:pt x="0" y="80954"/>
                  </a:lnTo>
                  <a:lnTo>
                    <a:pt x="633" y="55866"/>
                  </a:lnTo>
                  <a:lnTo>
                    <a:pt x="8712" y="33018"/>
                  </a:lnTo>
                  <a:lnTo>
                    <a:pt x="23222" y="14285"/>
                  </a:lnTo>
                  <a:lnTo>
                    <a:pt x="32005" y="6013"/>
                  </a:lnTo>
                  <a:lnTo>
                    <a:pt x="40199" y="1669"/>
                  </a:lnTo>
                  <a:lnTo>
                    <a:pt x="70626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643690" y="4685181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633161" y="451672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719838" y="4575059"/>
              <a:ext cx="113366" cy="239067"/>
            </a:xfrm>
            <a:custGeom>
              <a:avLst/>
              <a:gdLst/>
              <a:ahLst/>
              <a:cxnLst/>
              <a:rect l="0" t="0" r="0" b="0"/>
              <a:pathLst>
                <a:path w="113366" h="239067">
                  <a:moveTo>
                    <a:pt x="113365" y="57479"/>
                  </a:moveTo>
                  <a:lnTo>
                    <a:pt x="98711" y="13517"/>
                  </a:lnTo>
                  <a:lnTo>
                    <a:pt x="91897" y="7114"/>
                  </a:lnTo>
                  <a:lnTo>
                    <a:pt x="71848" y="0"/>
                  </a:lnTo>
                  <a:lnTo>
                    <a:pt x="50459" y="3077"/>
                  </a:lnTo>
                  <a:lnTo>
                    <a:pt x="39843" y="7173"/>
                  </a:lnTo>
                  <a:lnTo>
                    <a:pt x="24927" y="21083"/>
                  </a:lnTo>
                  <a:lnTo>
                    <a:pt x="5819" y="58609"/>
                  </a:lnTo>
                  <a:lnTo>
                    <a:pt x="0" y="94989"/>
                  </a:lnTo>
                  <a:lnTo>
                    <a:pt x="3866" y="146582"/>
                  </a:lnTo>
                  <a:lnTo>
                    <a:pt x="16823" y="200512"/>
                  </a:lnTo>
                  <a:lnTo>
                    <a:pt x="27953" y="218925"/>
                  </a:lnTo>
                  <a:lnTo>
                    <a:pt x="46939" y="231789"/>
                  </a:lnTo>
                  <a:lnTo>
                    <a:pt x="68634" y="239066"/>
                  </a:lnTo>
                  <a:lnTo>
                    <a:pt x="102836" y="23646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87746" y="4599711"/>
              <a:ext cx="219198" cy="220445"/>
            </a:xfrm>
            <a:custGeom>
              <a:avLst/>
              <a:gdLst/>
              <a:ahLst/>
              <a:cxnLst/>
              <a:rect l="0" t="0" r="0" b="0"/>
              <a:pathLst>
                <a:path w="219198" h="220445">
                  <a:moveTo>
                    <a:pt x="103384" y="106527"/>
                  </a:moveTo>
                  <a:lnTo>
                    <a:pt x="110619" y="78971"/>
                  </a:lnTo>
                  <a:lnTo>
                    <a:pt x="112448" y="51386"/>
                  </a:lnTo>
                  <a:lnTo>
                    <a:pt x="107022" y="28987"/>
                  </a:lnTo>
                  <a:lnTo>
                    <a:pt x="102299" y="19739"/>
                  </a:lnTo>
                  <a:lnTo>
                    <a:pt x="87694" y="6343"/>
                  </a:lnTo>
                  <a:lnTo>
                    <a:pt x="78886" y="1133"/>
                  </a:lnTo>
                  <a:lnTo>
                    <a:pt x="69504" y="0"/>
                  </a:lnTo>
                  <a:lnTo>
                    <a:pt x="49722" y="4980"/>
                  </a:lnTo>
                  <a:lnTo>
                    <a:pt x="32350" y="18111"/>
                  </a:lnTo>
                  <a:lnTo>
                    <a:pt x="18000" y="35645"/>
                  </a:lnTo>
                  <a:lnTo>
                    <a:pt x="7724" y="55137"/>
                  </a:lnTo>
                  <a:lnTo>
                    <a:pt x="0" y="104651"/>
                  </a:lnTo>
                  <a:lnTo>
                    <a:pt x="1594" y="159492"/>
                  </a:lnTo>
                  <a:lnTo>
                    <a:pt x="12826" y="209796"/>
                  </a:lnTo>
                  <a:lnTo>
                    <a:pt x="18446" y="216317"/>
                  </a:lnTo>
                  <a:lnTo>
                    <a:pt x="25701" y="219495"/>
                  </a:lnTo>
                  <a:lnTo>
                    <a:pt x="34047" y="220444"/>
                  </a:lnTo>
                  <a:lnTo>
                    <a:pt x="41952" y="217567"/>
                  </a:lnTo>
                  <a:lnTo>
                    <a:pt x="56973" y="205011"/>
                  </a:lnTo>
                  <a:lnTo>
                    <a:pt x="72995" y="178211"/>
                  </a:lnTo>
                  <a:lnTo>
                    <a:pt x="87719" y="128139"/>
                  </a:lnTo>
                  <a:lnTo>
                    <a:pt x="90572" y="96635"/>
                  </a:lnTo>
                  <a:lnTo>
                    <a:pt x="93673" y="89404"/>
                  </a:lnTo>
                  <a:lnTo>
                    <a:pt x="98079" y="88093"/>
                  </a:lnTo>
                  <a:lnTo>
                    <a:pt x="103356" y="90728"/>
                  </a:lnTo>
                  <a:lnTo>
                    <a:pt x="147883" y="154153"/>
                  </a:lnTo>
                  <a:lnTo>
                    <a:pt x="172200" y="183679"/>
                  </a:lnTo>
                  <a:lnTo>
                    <a:pt x="190120" y="193459"/>
                  </a:lnTo>
                  <a:lnTo>
                    <a:pt x="219197" y="2012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94867" y="273740"/>
            <a:ext cx="5443428" cy="627971"/>
            <a:chOff x="494867" y="273740"/>
            <a:chExt cx="5443428" cy="627971"/>
          </a:xfrm>
        </p:grpSpPr>
        <p:sp>
          <p:nvSpPr>
            <p:cNvPr id="2" name="Freeform 1"/>
            <p:cNvSpPr/>
            <p:nvPr/>
          </p:nvSpPr>
          <p:spPr>
            <a:xfrm>
              <a:off x="494867" y="284269"/>
              <a:ext cx="273714" cy="470211"/>
            </a:xfrm>
            <a:custGeom>
              <a:avLst/>
              <a:gdLst/>
              <a:ahLst/>
              <a:cxnLst/>
              <a:rect l="0" t="0" r="0" b="0"/>
              <a:pathLst>
                <a:path w="273714" h="470211">
                  <a:moveTo>
                    <a:pt x="21029" y="0"/>
                  </a:moveTo>
                  <a:lnTo>
                    <a:pt x="12696" y="37478"/>
                  </a:lnTo>
                  <a:lnTo>
                    <a:pt x="3554" y="97655"/>
                  </a:lnTo>
                  <a:lnTo>
                    <a:pt x="2203" y="151377"/>
                  </a:lnTo>
                  <a:lnTo>
                    <a:pt x="6352" y="210579"/>
                  </a:lnTo>
                  <a:lnTo>
                    <a:pt x="2382" y="266855"/>
                  </a:lnTo>
                  <a:lnTo>
                    <a:pt x="686" y="326293"/>
                  </a:lnTo>
                  <a:lnTo>
                    <a:pt x="184" y="380299"/>
                  </a:lnTo>
                  <a:lnTo>
                    <a:pt x="14" y="441062"/>
                  </a:lnTo>
                  <a:lnTo>
                    <a:pt x="0" y="455478"/>
                  </a:lnTo>
                  <a:lnTo>
                    <a:pt x="4670" y="463919"/>
                  </a:lnTo>
                  <a:lnTo>
                    <a:pt x="12463" y="468377"/>
                  </a:lnTo>
                  <a:lnTo>
                    <a:pt x="32429" y="470210"/>
                  </a:lnTo>
                  <a:lnTo>
                    <a:pt x="95493" y="458812"/>
                  </a:lnTo>
                  <a:lnTo>
                    <a:pt x="152678" y="445522"/>
                  </a:lnTo>
                  <a:lnTo>
                    <a:pt x="215443" y="428135"/>
                  </a:lnTo>
                  <a:lnTo>
                    <a:pt x="27371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05367" y="50536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36953" y="27374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90"/>
                  </a:lnTo>
                  <a:lnTo>
                    <a:pt x="4959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4063" y="578741"/>
              <a:ext cx="196673" cy="180774"/>
            </a:xfrm>
            <a:custGeom>
              <a:avLst/>
              <a:gdLst/>
              <a:ahLst/>
              <a:cxnLst/>
              <a:rect l="0" t="0" r="0" b="0"/>
              <a:pathLst>
                <a:path w="196673" h="180774">
                  <a:moveTo>
                    <a:pt x="122973" y="74025"/>
                  </a:moveTo>
                  <a:lnTo>
                    <a:pt x="103845" y="21320"/>
                  </a:lnTo>
                  <a:lnTo>
                    <a:pt x="92634" y="5367"/>
                  </a:lnTo>
                  <a:lnTo>
                    <a:pt x="84030" y="1347"/>
                  </a:lnTo>
                  <a:lnTo>
                    <a:pt x="61991" y="0"/>
                  </a:lnTo>
                  <a:lnTo>
                    <a:pt x="28865" y="11408"/>
                  </a:lnTo>
                  <a:lnTo>
                    <a:pt x="13687" y="26308"/>
                  </a:lnTo>
                  <a:lnTo>
                    <a:pt x="8001" y="35195"/>
                  </a:lnTo>
                  <a:lnTo>
                    <a:pt x="0" y="75648"/>
                  </a:lnTo>
                  <a:lnTo>
                    <a:pt x="5702" y="132144"/>
                  </a:lnTo>
                  <a:lnTo>
                    <a:pt x="11581" y="156008"/>
                  </a:lnTo>
                  <a:lnTo>
                    <a:pt x="17126" y="164945"/>
                  </a:lnTo>
                  <a:lnTo>
                    <a:pt x="32646" y="177995"/>
                  </a:lnTo>
                  <a:lnTo>
                    <a:pt x="41698" y="180773"/>
                  </a:lnTo>
                  <a:lnTo>
                    <a:pt x="61114" y="180740"/>
                  </a:lnTo>
                  <a:lnTo>
                    <a:pt x="78323" y="170587"/>
                  </a:lnTo>
                  <a:lnTo>
                    <a:pt x="108434" y="135473"/>
                  </a:lnTo>
                  <a:lnTo>
                    <a:pt x="128506" y="94525"/>
                  </a:lnTo>
                  <a:lnTo>
                    <a:pt x="132511" y="94711"/>
                  </a:lnTo>
                  <a:lnTo>
                    <a:pt x="136351" y="98344"/>
                  </a:lnTo>
                  <a:lnTo>
                    <a:pt x="163599" y="143346"/>
                  </a:lnTo>
                  <a:lnTo>
                    <a:pt x="196672" y="168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8720" y="564626"/>
              <a:ext cx="147596" cy="175778"/>
            </a:xfrm>
            <a:custGeom>
              <a:avLst/>
              <a:gdLst/>
              <a:ahLst/>
              <a:cxnLst/>
              <a:rect l="0" t="0" r="0" b="0"/>
              <a:pathLst>
                <a:path w="147596" h="175778">
                  <a:moveTo>
                    <a:pt x="118886" y="24969"/>
                  </a:moveTo>
                  <a:lnTo>
                    <a:pt x="107707" y="13791"/>
                  </a:lnTo>
                  <a:lnTo>
                    <a:pt x="78399" y="1250"/>
                  </a:lnTo>
                  <a:lnTo>
                    <a:pt x="56438" y="0"/>
                  </a:lnTo>
                  <a:lnTo>
                    <a:pt x="36149" y="4513"/>
                  </a:lnTo>
                  <a:lnTo>
                    <a:pt x="19333" y="14318"/>
                  </a:lnTo>
                  <a:lnTo>
                    <a:pt x="7180" y="29594"/>
                  </a:lnTo>
                  <a:lnTo>
                    <a:pt x="2301" y="38581"/>
                  </a:lnTo>
                  <a:lnTo>
                    <a:pt x="0" y="57925"/>
                  </a:lnTo>
                  <a:lnTo>
                    <a:pt x="4046" y="77051"/>
                  </a:lnTo>
                  <a:lnTo>
                    <a:pt x="13644" y="93350"/>
                  </a:lnTo>
                  <a:lnTo>
                    <a:pt x="21818" y="98633"/>
                  </a:lnTo>
                  <a:lnTo>
                    <a:pt x="55680" y="106067"/>
                  </a:lnTo>
                  <a:lnTo>
                    <a:pt x="94179" y="110610"/>
                  </a:lnTo>
                  <a:lnTo>
                    <a:pt x="127163" y="125733"/>
                  </a:lnTo>
                  <a:lnTo>
                    <a:pt x="144401" y="138384"/>
                  </a:lnTo>
                  <a:lnTo>
                    <a:pt x="147595" y="145033"/>
                  </a:lnTo>
                  <a:lnTo>
                    <a:pt x="147384" y="151805"/>
                  </a:lnTo>
                  <a:lnTo>
                    <a:pt x="144903" y="158659"/>
                  </a:lnTo>
                  <a:lnTo>
                    <a:pt x="138570" y="164399"/>
                  </a:lnTo>
                  <a:lnTo>
                    <a:pt x="119056" y="173896"/>
                  </a:lnTo>
                  <a:lnTo>
                    <a:pt x="97904" y="175777"/>
                  </a:lnTo>
                  <a:lnTo>
                    <a:pt x="40300" y="164412"/>
                  </a:lnTo>
                  <a:lnTo>
                    <a:pt x="13601" y="151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33691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3119" y="60384"/>
                  </a:lnTo>
                  <a:lnTo>
                    <a:pt x="8333" y="118108"/>
                  </a:lnTo>
                  <a:lnTo>
                    <a:pt x="12997" y="170306"/>
                  </a:lnTo>
                  <a:lnTo>
                    <a:pt x="18669" y="217357"/>
                  </a:lnTo>
                  <a:lnTo>
                    <a:pt x="20349" y="269513"/>
                  </a:lnTo>
                  <a:lnTo>
                    <a:pt x="20917" y="32905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58134" y="452725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3844" y="14654"/>
                  </a:lnTo>
                  <a:lnTo>
                    <a:pt x="68050" y="20962"/>
                  </a:lnTo>
                  <a:lnTo>
                    <a:pt x="25141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3112" y="520124"/>
              <a:ext cx="165676" cy="217511"/>
            </a:xfrm>
            <a:custGeom>
              <a:avLst/>
              <a:gdLst/>
              <a:ahLst/>
              <a:cxnLst/>
              <a:rect l="0" t="0" r="0" b="0"/>
              <a:pathLst>
                <a:path w="165676" h="217511">
                  <a:moveTo>
                    <a:pt x="144618" y="48414"/>
                  </a:moveTo>
                  <a:lnTo>
                    <a:pt x="126637" y="24368"/>
                  </a:lnTo>
                  <a:lnTo>
                    <a:pt x="109721" y="10041"/>
                  </a:lnTo>
                  <a:lnTo>
                    <a:pt x="87384" y="2114"/>
                  </a:lnTo>
                  <a:lnTo>
                    <a:pt x="74877" y="0"/>
                  </a:lnTo>
                  <a:lnTo>
                    <a:pt x="54740" y="3890"/>
                  </a:lnTo>
                  <a:lnTo>
                    <a:pt x="30250" y="19234"/>
                  </a:lnTo>
                  <a:lnTo>
                    <a:pt x="16579" y="33106"/>
                  </a:lnTo>
                  <a:lnTo>
                    <a:pt x="6603" y="50969"/>
                  </a:lnTo>
                  <a:lnTo>
                    <a:pt x="0" y="86346"/>
                  </a:lnTo>
                  <a:lnTo>
                    <a:pt x="3632" y="132053"/>
                  </a:lnTo>
                  <a:lnTo>
                    <a:pt x="12158" y="156167"/>
                  </a:lnTo>
                  <a:lnTo>
                    <a:pt x="36695" y="190712"/>
                  </a:lnTo>
                  <a:lnTo>
                    <a:pt x="62728" y="212889"/>
                  </a:lnTo>
                  <a:lnTo>
                    <a:pt x="72477" y="216556"/>
                  </a:lnTo>
                  <a:lnTo>
                    <a:pt x="92668" y="217510"/>
                  </a:lnTo>
                  <a:lnTo>
                    <a:pt x="141590" y="200288"/>
                  </a:lnTo>
                  <a:lnTo>
                    <a:pt x="165675" y="19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4913" y="547481"/>
              <a:ext cx="189108" cy="182906"/>
            </a:xfrm>
            <a:custGeom>
              <a:avLst/>
              <a:gdLst/>
              <a:ahLst/>
              <a:cxnLst/>
              <a:rect l="0" t="0" r="0" b="0"/>
              <a:pathLst>
                <a:path w="189108" h="182906">
                  <a:moveTo>
                    <a:pt x="112330" y="31586"/>
                  </a:moveTo>
                  <a:lnTo>
                    <a:pt x="101152" y="20407"/>
                  </a:lnTo>
                  <a:lnTo>
                    <a:pt x="80066" y="18039"/>
                  </a:lnTo>
                  <a:lnTo>
                    <a:pt x="53537" y="22056"/>
                  </a:lnTo>
                  <a:lnTo>
                    <a:pt x="30048" y="31640"/>
                  </a:lnTo>
                  <a:lnTo>
                    <a:pt x="14149" y="46818"/>
                  </a:lnTo>
                  <a:lnTo>
                    <a:pt x="8272" y="55778"/>
                  </a:lnTo>
                  <a:lnTo>
                    <a:pt x="0" y="90747"/>
                  </a:lnTo>
                  <a:lnTo>
                    <a:pt x="3138" y="125154"/>
                  </a:lnTo>
                  <a:lnTo>
                    <a:pt x="11547" y="143752"/>
                  </a:lnTo>
                  <a:lnTo>
                    <a:pt x="17066" y="151987"/>
                  </a:lnTo>
                  <a:lnTo>
                    <a:pt x="32556" y="164256"/>
                  </a:lnTo>
                  <a:lnTo>
                    <a:pt x="76685" y="181665"/>
                  </a:lnTo>
                  <a:lnTo>
                    <a:pt x="99997" y="182905"/>
                  </a:lnTo>
                  <a:lnTo>
                    <a:pt x="122057" y="178388"/>
                  </a:lnTo>
                  <a:lnTo>
                    <a:pt x="153037" y="162690"/>
                  </a:lnTo>
                  <a:lnTo>
                    <a:pt x="169806" y="149906"/>
                  </a:lnTo>
                  <a:lnTo>
                    <a:pt x="186812" y="123965"/>
                  </a:lnTo>
                  <a:lnTo>
                    <a:pt x="189107" y="101109"/>
                  </a:lnTo>
                  <a:lnTo>
                    <a:pt x="181048" y="48308"/>
                  </a:lnTo>
                  <a:lnTo>
                    <a:pt x="168608" y="26930"/>
                  </a:lnTo>
                  <a:lnTo>
                    <a:pt x="148112" y="7980"/>
                  </a:lnTo>
                  <a:lnTo>
                    <a:pt x="1333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6734" y="558322"/>
              <a:ext cx="196893" cy="168278"/>
            </a:xfrm>
            <a:custGeom>
              <a:avLst/>
              <a:gdLst/>
              <a:ahLst/>
              <a:cxnLst/>
              <a:rect l="0" t="0" r="0" b="0"/>
              <a:pathLst>
                <a:path w="196893" h="168278">
                  <a:moveTo>
                    <a:pt x="91608" y="115501"/>
                  </a:moveTo>
                  <a:lnTo>
                    <a:pt x="102786" y="104323"/>
                  </a:lnTo>
                  <a:lnTo>
                    <a:pt x="108274" y="86357"/>
                  </a:lnTo>
                  <a:lnTo>
                    <a:pt x="109544" y="62774"/>
                  </a:lnTo>
                  <a:lnTo>
                    <a:pt x="106208" y="36695"/>
                  </a:lnTo>
                  <a:lnTo>
                    <a:pt x="94587" y="15745"/>
                  </a:lnTo>
                  <a:lnTo>
                    <a:pt x="86575" y="6883"/>
                  </a:lnTo>
                  <a:lnTo>
                    <a:pt x="76554" y="2145"/>
                  </a:lnTo>
                  <a:lnTo>
                    <a:pt x="52942" y="0"/>
                  </a:lnTo>
                  <a:lnTo>
                    <a:pt x="33089" y="6066"/>
                  </a:lnTo>
                  <a:lnTo>
                    <a:pt x="24519" y="10959"/>
                  </a:lnTo>
                  <a:lnTo>
                    <a:pt x="11878" y="25754"/>
                  </a:lnTo>
                  <a:lnTo>
                    <a:pt x="3530" y="45198"/>
                  </a:lnTo>
                  <a:lnTo>
                    <a:pt x="0" y="81283"/>
                  </a:lnTo>
                  <a:lnTo>
                    <a:pt x="11766" y="136212"/>
                  </a:lnTo>
                  <a:lnTo>
                    <a:pt x="27267" y="162452"/>
                  </a:lnTo>
                  <a:lnTo>
                    <a:pt x="34676" y="166689"/>
                  </a:lnTo>
                  <a:lnTo>
                    <a:pt x="52266" y="168277"/>
                  </a:lnTo>
                  <a:lnTo>
                    <a:pt x="68663" y="161964"/>
                  </a:lnTo>
                  <a:lnTo>
                    <a:pt x="83750" y="150189"/>
                  </a:lnTo>
                  <a:lnTo>
                    <a:pt x="104227" y="123830"/>
                  </a:lnTo>
                  <a:lnTo>
                    <a:pt x="117054" y="92623"/>
                  </a:lnTo>
                  <a:lnTo>
                    <a:pt x="121374" y="63619"/>
                  </a:lnTo>
                  <a:lnTo>
                    <a:pt x="137659" y="116676"/>
                  </a:lnTo>
                  <a:lnTo>
                    <a:pt x="143365" y="126813"/>
                  </a:lnTo>
                  <a:lnTo>
                    <a:pt x="159065" y="141196"/>
                  </a:lnTo>
                  <a:lnTo>
                    <a:pt x="181395" y="152750"/>
                  </a:lnTo>
                  <a:lnTo>
                    <a:pt x="196892" y="157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94828" y="547481"/>
              <a:ext cx="179536" cy="196929"/>
            </a:xfrm>
            <a:custGeom>
              <a:avLst/>
              <a:gdLst/>
              <a:ahLst/>
              <a:cxnLst/>
              <a:rect l="0" t="0" r="0" b="0"/>
              <a:pathLst>
                <a:path w="179536" h="196929">
                  <a:moveTo>
                    <a:pt x="126726" y="0"/>
                  </a:moveTo>
                  <a:lnTo>
                    <a:pt x="72581" y="3120"/>
                  </a:lnTo>
                  <a:lnTo>
                    <a:pt x="23224" y="14655"/>
                  </a:lnTo>
                  <a:lnTo>
                    <a:pt x="14441" y="20298"/>
                  </a:lnTo>
                  <a:lnTo>
                    <a:pt x="1562" y="35928"/>
                  </a:lnTo>
                  <a:lnTo>
                    <a:pt x="0" y="43839"/>
                  </a:lnTo>
                  <a:lnTo>
                    <a:pt x="1298" y="51453"/>
                  </a:lnTo>
                  <a:lnTo>
                    <a:pt x="4503" y="58869"/>
                  </a:lnTo>
                  <a:lnTo>
                    <a:pt x="17422" y="70228"/>
                  </a:lnTo>
                  <a:lnTo>
                    <a:pt x="74655" y="94452"/>
                  </a:lnTo>
                  <a:lnTo>
                    <a:pt x="137304" y="118907"/>
                  </a:lnTo>
                  <a:lnTo>
                    <a:pt x="173789" y="144501"/>
                  </a:lnTo>
                  <a:lnTo>
                    <a:pt x="177989" y="152486"/>
                  </a:lnTo>
                  <a:lnTo>
                    <a:pt x="179535" y="170717"/>
                  </a:lnTo>
                  <a:lnTo>
                    <a:pt x="174800" y="178152"/>
                  </a:lnTo>
                  <a:lnTo>
                    <a:pt x="157061" y="189533"/>
                  </a:lnTo>
                  <a:lnTo>
                    <a:pt x="120766" y="196928"/>
                  </a:lnTo>
                  <a:lnTo>
                    <a:pt x="80377" y="193530"/>
                  </a:lnTo>
                  <a:lnTo>
                    <a:pt x="2144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69163" y="284269"/>
              <a:ext cx="20848" cy="484312"/>
            </a:xfrm>
            <a:custGeom>
              <a:avLst/>
              <a:gdLst/>
              <a:ahLst/>
              <a:cxnLst/>
              <a:rect l="0" t="0" r="0" b="0"/>
              <a:pathLst>
                <a:path w="20848" h="484312">
                  <a:moveTo>
                    <a:pt x="20847" y="0"/>
                  </a:moveTo>
                  <a:lnTo>
                    <a:pt x="13611" y="27556"/>
                  </a:lnTo>
                  <a:lnTo>
                    <a:pt x="7849" y="83779"/>
                  </a:lnTo>
                  <a:lnTo>
                    <a:pt x="2178" y="135567"/>
                  </a:lnTo>
                  <a:lnTo>
                    <a:pt x="498" y="193416"/>
                  </a:lnTo>
                  <a:lnTo>
                    <a:pt x="0" y="249551"/>
                  </a:lnTo>
                  <a:lnTo>
                    <a:pt x="2972" y="305568"/>
                  </a:lnTo>
                  <a:lnTo>
                    <a:pt x="8867" y="361526"/>
                  </a:lnTo>
                  <a:lnTo>
                    <a:pt x="10032" y="417640"/>
                  </a:lnTo>
                  <a:lnTo>
                    <a:pt x="10262" y="464426"/>
                  </a:lnTo>
                  <a:lnTo>
                    <a:pt x="10319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05782" y="431668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6582" y="17958"/>
                  </a:lnTo>
                  <a:lnTo>
                    <a:pt x="122055" y="28547"/>
                  </a:lnTo>
                  <a:lnTo>
                    <a:pt x="60894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05865" y="519565"/>
              <a:ext cx="275114" cy="154259"/>
            </a:xfrm>
            <a:custGeom>
              <a:avLst/>
              <a:gdLst/>
              <a:ahLst/>
              <a:cxnLst/>
              <a:rect l="0" t="0" r="0" b="0"/>
              <a:pathLst>
                <a:path w="275114" h="154259">
                  <a:moveTo>
                    <a:pt x="0" y="70030"/>
                  </a:moveTo>
                  <a:lnTo>
                    <a:pt x="42692" y="66911"/>
                  </a:lnTo>
                  <a:lnTo>
                    <a:pt x="95521" y="60965"/>
                  </a:lnTo>
                  <a:lnTo>
                    <a:pt x="145156" y="59936"/>
                  </a:lnTo>
                  <a:lnTo>
                    <a:pt x="204754" y="60757"/>
                  </a:lnTo>
                  <a:lnTo>
                    <a:pt x="240432" y="65593"/>
                  </a:lnTo>
                  <a:lnTo>
                    <a:pt x="262447" y="62989"/>
                  </a:lnTo>
                  <a:lnTo>
                    <a:pt x="267381" y="58317"/>
                  </a:lnTo>
                  <a:lnTo>
                    <a:pt x="268331" y="51693"/>
                  </a:lnTo>
                  <a:lnTo>
                    <a:pt x="263148" y="36144"/>
                  </a:lnTo>
                  <a:lnTo>
                    <a:pt x="245906" y="14237"/>
                  </a:lnTo>
                  <a:lnTo>
                    <a:pt x="228615" y="0"/>
                  </a:lnTo>
                  <a:lnTo>
                    <a:pt x="223770" y="1116"/>
                  </a:lnTo>
                  <a:lnTo>
                    <a:pt x="221709" y="7710"/>
                  </a:lnTo>
                  <a:lnTo>
                    <a:pt x="221506" y="17955"/>
                  </a:lnTo>
                  <a:lnTo>
                    <a:pt x="230638" y="38697"/>
                  </a:lnTo>
                  <a:lnTo>
                    <a:pt x="270535" y="93305"/>
                  </a:lnTo>
                  <a:lnTo>
                    <a:pt x="275113" y="103094"/>
                  </a:lnTo>
                  <a:lnTo>
                    <a:pt x="274656" y="110790"/>
                  </a:lnTo>
                  <a:lnTo>
                    <a:pt x="270841" y="117091"/>
                  </a:lnTo>
                  <a:lnTo>
                    <a:pt x="257245" y="127211"/>
                  </a:lnTo>
                  <a:lnTo>
                    <a:pt x="210570" y="154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97541" y="322470"/>
              <a:ext cx="224263" cy="417449"/>
            </a:xfrm>
            <a:custGeom>
              <a:avLst/>
              <a:gdLst/>
              <a:ahLst/>
              <a:cxnLst/>
              <a:rect l="0" t="0" r="0" b="0"/>
              <a:pathLst>
                <a:path w="224263" h="417449">
                  <a:moveTo>
                    <a:pt x="224262" y="24970"/>
                  </a:moveTo>
                  <a:lnTo>
                    <a:pt x="171234" y="1251"/>
                  </a:lnTo>
                  <a:lnTo>
                    <a:pt x="147272" y="0"/>
                  </a:lnTo>
                  <a:lnTo>
                    <a:pt x="99350" y="8729"/>
                  </a:lnTo>
                  <a:lnTo>
                    <a:pt x="66758" y="29517"/>
                  </a:lnTo>
                  <a:lnTo>
                    <a:pt x="40463" y="63492"/>
                  </a:lnTo>
                  <a:lnTo>
                    <a:pt x="11788" y="125299"/>
                  </a:lnTo>
                  <a:lnTo>
                    <a:pt x="0" y="177660"/>
                  </a:lnTo>
                  <a:lnTo>
                    <a:pt x="2876" y="235938"/>
                  </a:lnTo>
                  <a:lnTo>
                    <a:pt x="12307" y="290770"/>
                  </a:lnTo>
                  <a:lnTo>
                    <a:pt x="29399" y="341722"/>
                  </a:lnTo>
                  <a:lnTo>
                    <a:pt x="50451" y="378915"/>
                  </a:lnTo>
                  <a:lnTo>
                    <a:pt x="78396" y="404103"/>
                  </a:lnTo>
                  <a:lnTo>
                    <a:pt x="98601" y="414962"/>
                  </a:lnTo>
                  <a:lnTo>
                    <a:pt x="119279" y="417448"/>
                  </a:lnTo>
                  <a:lnTo>
                    <a:pt x="182148" y="403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15322" y="576294"/>
              <a:ext cx="161500" cy="161278"/>
            </a:xfrm>
            <a:custGeom>
              <a:avLst/>
              <a:gdLst/>
              <a:ahLst/>
              <a:cxnLst/>
              <a:rect l="0" t="0" r="0" b="0"/>
              <a:pathLst>
                <a:path w="161500" h="161278">
                  <a:moveTo>
                    <a:pt x="122294" y="13301"/>
                  </a:moveTo>
                  <a:lnTo>
                    <a:pt x="111116" y="2123"/>
                  </a:lnTo>
                  <a:lnTo>
                    <a:pt x="104314" y="0"/>
                  </a:lnTo>
                  <a:lnTo>
                    <a:pt x="77972" y="2601"/>
                  </a:lnTo>
                  <a:lnTo>
                    <a:pt x="49110" y="11951"/>
                  </a:lnTo>
                  <a:lnTo>
                    <a:pt x="10520" y="42124"/>
                  </a:lnTo>
                  <a:lnTo>
                    <a:pt x="2427" y="61986"/>
                  </a:lnTo>
                  <a:lnTo>
                    <a:pt x="0" y="85242"/>
                  </a:lnTo>
                  <a:lnTo>
                    <a:pt x="2821" y="107276"/>
                  </a:lnTo>
                  <a:lnTo>
                    <a:pt x="11093" y="125648"/>
                  </a:lnTo>
                  <a:lnTo>
                    <a:pt x="23739" y="141612"/>
                  </a:lnTo>
                  <a:lnTo>
                    <a:pt x="41057" y="156506"/>
                  </a:lnTo>
                  <a:lnTo>
                    <a:pt x="51758" y="160244"/>
                  </a:lnTo>
                  <a:lnTo>
                    <a:pt x="76127" y="161277"/>
                  </a:lnTo>
                  <a:lnTo>
                    <a:pt x="110565" y="155282"/>
                  </a:lnTo>
                  <a:lnTo>
                    <a:pt x="137406" y="140508"/>
                  </a:lnTo>
                  <a:lnTo>
                    <a:pt x="149678" y="124820"/>
                  </a:lnTo>
                  <a:lnTo>
                    <a:pt x="154588" y="115723"/>
                  </a:lnTo>
                  <a:lnTo>
                    <a:pt x="161499" y="74974"/>
                  </a:lnTo>
                  <a:lnTo>
                    <a:pt x="156876" y="48900"/>
                  </a:lnTo>
                  <a:lnTo>
                    <a:pt x="143351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35228" y="578550"/>
              <a:ext cx="218244" cy="158445"/>
            </a:xfrm>
            <a:custGeom>
              <a:avLst/>
              <a:gdLst/>
              <a:ahLst/>
              <a:cxnLst/>
              <a:rect l="0" t="0" r="0" b="0"/>
              <a:pathLst>
                <a:path w="218244" h="158445">
                  <a:moveTo>
                    <a:pt x="112958" y="105802"/>
                  </a:moveTo>
                  <a:lnTo>
                    <a:pt x="118547" y="89034"/>
                  </a:lnTo>
                  <a:lnTo>
                    <a:pt x="116434" y="56250"/>
                  </a:lnTo>
                  <a:lnTo>
                    <a:pt x="108264" y="36596"/>
                  </a:lnTo>
                  <a:lnTo>
                    <a:pt x="95664" y="20061"/>
                  </a:lnTo>
                  <a:lnTo>
                    <a:pt x="78366" y="4914"/>
                  </a:lnTo>
                  <a:lnTo>
                    <a:pt x="68839" y="1109"/>
                  </a:lnTo>
                  <a:lnTo>
                    <a:pt x="48896" y="0"/>
                  </a:lnTo>
                  <a:lnTo>
                    <a:pt x="31454" y="6526"/>
                  </a:lnTo>
                  <a:lnTo>
                    <a:pt x="23527" y="11542"/>
                  </a:lnTo>
                  <a:lnTo>
                    <a:pt x="11600" y="26474"/>
                  </a:lnTo>
                  <a:lnTo>
                    <a:pt x="6782" y="35369"/>
                  </a:lnTo>
                  <a:lnTo>
                    <a:pt x="0" y="75834"/>
                  </a:lnTo>
                  <a:lnTo>
                    <a:pt x="4653" y="101842"/>
                  </a:lnTo>
                  <a:lnTo>
                    <a:pt x="20426" y="133094"/>
                  </a:lnTo>
                  <a:lnTo>
                    <a:pt x="26704" y="141544"/>
                  </a:lnTo>
                  <a:lnTo>
                    <a:pt x="35568" y="147178"/>
                  </a:lnTo>
                  <a:lnTo>
                    <a:pt x="57895" y="153437"/>
                  </a:lnTo>
                  <a:lnTo>
                    <a:pt x="68061" y="151597"/>
                  </a:lnTo>
                  <a:lnTo>
                    <a:pt x="85595" y="140193"/>
                  </a:lnTo>
                  <a:lnTo>
                    <a:pt x="103031" y="114042"/>
                  </a:lnTo>
                  <a:lnTo>
                    <a:pt x="112167" y="67482"/>
                  </a:lnTo>
                  <a:lnTo>
                    <a:pt x="114771" y="68557"/>
                  </a:lnTo>
                  <a:lnTo>
                    <a:pt x="149510" y="129583"/>
                  </a:lnTo>
                  <a:lnTo>
                    <a:pt x="162739" y="144057"/>
                  </a:lnTo>
                  <a:lnTo>
                    <a:pt x="182656" y="152050"/>
                  </a:lnTo>
                  <a:lnTo>
                    <a:pt x="218243" y="158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74528" y="531364"/>
              <a:ext cx="147336" cy="204719"/>
            </a:xfrm>
            <a:custGeom>
              <a:avLst/>
              <a:gdLst/>
              <a:ahLst/>
              <a:cxnLst/>
              <a:rect l="0" t="0" r="0" b="0"/>
              <a:pathLst>
                <a:path w="147336" h="204719">
                  <a:moveTo>
                    <a:pt x="94757" y="5589"/>
                  </a:moveTo>
                  <a:lnTo>
                    <a:pt x="77989" y="0"/>
                  </a:lnTo>
                  <a:lnTo>
                    <a:pt x="60399" y="3495"/>
                  </a:lnTo>
                  <a:lnTo>
                    <a:pt x="20510" y="24802"/>
                  </a:lnTo>
                  <a:lnTo>
                    <a:pt x="13673" y="33606"/>
                  </a:lnTo>
                  <a:lnTo>
                    <a:pt x="6077" y="55865"/>
                  </a:lnTo>
                  <a:lnTo>
                    <a:pt x="8940" y="78237"/>
                  </a:lnTo>
                  <a:lnTo>
                    <a:pt x="12979" y="89116"/>
                  </a:lnTo>
                  <a:lnTo>
                    <a:pt x="26826" y="104323"/>
                  </a:lnTo>
                  <a:lnTo>
                    <a:pt x="47018" y="114981"/>
                  </a:lnTo>
                  <a:lnTo>
                    <a:pt x="101401" y="131356"/>
                  </a:lnTo>
                  <a:lnTo>
                    <a:pt x="123446" y="139864"/>
                  </a:lnTo>
                  <a:lnTo>
                    <a:pt x="141042" y="151444"/>
                  </a:lnTo>
                  <a:lnTo>
                    <a:pt x="145501" y="158978"/>
                  </a:lnTo>
                  <a:lnTo>
                    <a:pt x="147335" y="176707"/>
                  </a:lnTo>
                  <a:lnTo>
                    <a:pt x="143847" y="184009"/>
                  </a:lnTo>
                  <a:lnTo>
                    <a:pt x="130613" y="195241"/>
                  </a:lnTo>
                  <a:lnTo>
                    <a:pt x="97842" y="202552"/>
                  </a:lnTo>
                  <a:lnTo>
                    <a:pt x="58496" y="204718"/>
                  </a:lnTo>
                  <a:lnTo>
                    <a:pt x="34187" y="198986"/>
                  </a:lnTo>
                  <a:lnTo>
                    <a:pt x="0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16684" y="32638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8617"/>
                  </a:lnTo>
                  <a:lnTo>
                    <a:pt x="0" y="115130"/>
                  </a:lnTo>
                  <a:lnTo>
                    <a:pt x="1170" y="169033"/>
                  </a:lnTo>
                  <a:lnTo>
                    <a:pt x="7235" y="218020"/>
                  </a:lnTo>
                  <a:lnTo>
                    <a:pt x="9552" y="274778"/>
                  </a:lnTo>
                  <a:lnTo>
                    <a:pt x="11409" y="327991"/>
                  </a:lnTo>
                  <a:lnTo>
                    <a:pt x="18804" y="385366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11399" y="47378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7482" y="3119"/>
                  </a:lnTo>
                  <a:lnTo>
                    <a:pt x="122536" y="14654"/>
                  </a:lnTo>
                  <a:lnTo>
                    <a:pt x="66622" y="20962"/>
                  </a:lnTo>
                  <a:lnTo>
                    <a:pt x="19876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58839" y="69488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67418" y="609507"/>
              <a:ext cx="207236" cy="174346"/>
            </a:xfrm>
            <a:custGeom>
              <a:avLst/>
              <a:gdLst/>
              <a:ahLst/>
              <a:cxnLst/>
              <a:rect l="0" t="0" r="0" b="0"/>
              <a:pathLst>
                <a:path w="207236" h="174346">
                  <a:moveTo>
                    <a:pt x="112478" y="32731"/>
                  </a:moveTo>
                  <a:lnTo>
                    <a:pt x="83170" y="3422"/>
                  </a:lnTo>
                  <a:lnTo>
                    <a:pt x="75392" y="324"/>
                  </a:lnTo>
                  <a:lnTo>
                    <a:pt x="57391" y="0"/>
                  </a:lnTo>
                  <a:lnTo>
                    <a:pt x="27526" y="11985"/>
                  </a:lnTo>
                  <a:lnTo>
                    <a:pt x="13110" y="30139"/>
                  </a:lnTo>
                  <a:lnTo>
                    <a:pt x="3974" y="53806"/>
                  </a:lnTo>
                  <a:lnTo>
                    <a:pt x="0" y="94607"/>
                  </a:lnTo>
                  <a:lnTo>
                    <a:pt x="6882" y="139712"/>
                  </a:lnTo>
                  <a:lnTo>
                    <a:pt x="17193" y="160607"/>
                  </a:lnTo>
                  <a:lnTo>
                    <a:pt x="25558" y="167114"/>
                  </a:lnTo>
                  <a:lnTo>
                    <a:pt x="47331" y="174345"/>
                  </a:lnTo>
                  <a:lnTo>
                    <a:pt x="57348" y="172764"/>
                  </a:lnTo>
                  <a:lnTo>
                    <a:pt x="74718" y="161648"/>
                  </a:lnTo>
                  <a:lnTo>
                    <a:pt x="92061" y="135659"/>
                  </a:lnTo>
                  <a:lnTo>
                    <a:pt x="99019" y="100143"/>
                  </a:lnTo>
                  <a:lnTo>
                    <a:pt x="101166" y="96390"/>
                  </a:lnTo>
                  <a:lnTo>
                    <a:pt x="103767" y="98567"/>
                  </a:lnTo>
                  <a:lnTo>
                    <a:pt x="116136" y="117748"/>
                  </a:lnTo>
                  <a:lnTo>
                    <a:pt x="129312" y="130178"/>
                  </a:lnTo>
                  <a:lnTo>
                    <a:pt x="146866" y="139602"/>
                  </a:lnTo>
                  <a:lnTo>
                    <a:pt x="207235" y="148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58535" y="389554"/>
              <a:ext cx="26647" cy="379027"/>
            </a:xfrm>
            <a:custGeom>
              <a:avLst/>
              <a:gdLst/>
              <a:ahLst/>
              <a:cxnLst/>
              <a:rect l="0" t="0" r="0" b="0"/>
              <a:pathLst>
                <a:path w="26647" h="379027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26209"/>
                  </a:lnTo>
                  <a:lnTo>
                    <a:pt x="11088" y="176878"/>
                  </a:lnTo>
                  <a:lnTo>
                    <a:pt x="14627" y="226713"/>
                  </a:lnTo>
                  <a:lnTo>
                    <a:pt x="23059" y="283559"/>
                  </a:lnTo>
                  <a:lnTo>
                    <a:pt x="25937" y="342447"/>
                  </a:lnTo>
                  <a:lnTo>
                    <a:pt x="2664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22093" y="581086"/>
              <a:ext cx="119723" cy="320625"/>
            </a:xfrm>
            <a:custGeom>
              <a:avLst/>
              <a:gdLst/>
              <a:ahLst/>
              <a:cxnLst/>
              <a:rect l="0" t="0" r="0" b="0"/>
              <a:pathLst>
                <a:path w="119723" h="320625">
                  <a:moveTo>
                    <a:pt x="0" y="155908"/>
                  </a:moveTo>
                  <a:lnTo>
                    <a:pt x="0" y="213172"/>
                  </a:lnTo>
                  <a:lnTo>
                    <a:pt x="0" y="274065"/>
                  </a:lnTo>
                  <a:lnTo>
                    <a:pt x="0" y="320624"/>
                  </a:lnTo>
                  <a:lnTo>
                    <a:pt x="0" y="264066"/>
                  </a:lnTo>
                  <a:lnTo>
                    <a:pt x="0" y="206282"/>
                  </a:lnTo>
                  <a:lnTo>
                    <a:pt x="0" y="144708"/>
                  </a:lnTo>
                  <a:lnTo>
                    <a:pt x="5589" y="93188"/>
                  </a:lnTo>
                  <a:lnTo>
                    <a:pt x="19128" y="35028"/>
                  </a:lnTo>
                  <a:lnTo>
                    <a:pt x="30338" y="10937"/>
                  </a:lnTo>
                  <a:lnTo>
                    <a:pt x="38943" y="4278"/>
                  </a:lnTo>
                  <a:lnTo>
                    <a:pt x="60982" y="0"/>
                  </a:lnTo>
                  <a:lnTo>
                    <a:pt x="80135" y="5117"/>
                  </a:lnTo>
                  <a:lnTo>
                    <a:pt x="88519" y="9758"/>
                  </a:lnTo>
                  <a:lnTo>
                    <a:pt x="100953" y="27391"/>
                  </a:lnTo>
                  <a:lnTo>
                    <a:pt x="118467" y="71251"/>
                  </a:lnTo>
                  <a:lnTo>
                    <a:pt x="119722" y="92546"/>
                  </a:lnTo>
                  <a:lnTo>
                    <a:pt x="115211" y="112540"/>
                  </a:lnTo>
                  <a:lnTo>
                    <a:pt x="105407" y="129224"/>
                  </a:lnTo>
                  <a:lnTo>
                    <a:pt x="90132" y="141319"/>
                  </a:lnTo>
                  <a:lnTo>
                    <a:pt x="70474" y="149424"/>
                  </a:lnTo>
                  <a:lnTo>
                    <a:pt x="37779" y="152817"/>
                  </a:lnTo>
                  <a:lnTo>
                    <a:pt x="32205" y="151508"/>
                  </a:lnTo>
                  <a:lnTo>
                    <a:pt x="21057" y="145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32663" y="421139"/>
              <a:ext cx="8384" cy="326385"/>
            </a:xfrm>
            <a:custGeom>
              <a:avLst/>
              <a:gdLst/>
              <a:ahLst/>
              <a:cxnLst/>
              <a:rect l="0" t="0" r="0" b="0"/>
              <a:pathLst>
                <a:path w="8384" h="326385">
                  <a:moveTo>
                    <a:pt x="0" y="0"/>
                  </a:moveTo>
                  <a:lnTo>
                    <a:pt x="0" y="50433"/>
                  </a:lnTo>
                  <a:lnTo>
                    <a:pt x="0" y="105411"/>
                  </a:lnTo>
                  <a:lnTo>
                    <a:pt x="0" y="153546"/>
                  </a:lnTo>
                  <a:lnTo>
                    <a:pt x="1170" y="204333"/>
                  </a:lnTo>
                  <a:lnTo>
                    <a:pt x="7236" y="255256"/>
                  </a:lnTo>
                  <a:lnTo>
                    <a:pt x="8383" y="29699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12679" y="589040"/>
              <a:ext cx="183197" cy="179510"/>
            </a:xfrm>
            <a:custGeom>
              <a:avLst/>
              <a:gdLst/>
              <a:ahLst/>
              <a:cxnLst/>
              <a:rect l="0" t="0" r="0" b="0"/>
              <a:pathLst>
                <a:path w="183197" h="179510">
                  <a:moveTo>
                    <a:pt x="88440" y="105840"/>
                  </a:moveTo>
                  <a:lnTo>
                    <a:pt x="96773" y="68362"/>
                  </a:lnTo>
                  <a:lnTo>
                    <a:pt x="95199" y="33514"/>
                  </a:lnTo>
                  <a:lnTo>
                    <a:pt x="92946" y="22528"/>
                  </a:lnTo>
                  <a:lnTo>
                    <a:pt x="87934" y="14034"/>
                  </a:lnTo>
                  <a:lnTo>
                    <a:pt x="73007" y="1477"/>
                  </a:lnTo>
                  <a:lnTo>
                    <a:pt x="64113" y="0"/>
                  </a:lnTo>
                  <a:lnTo>
                    <a:pt x="44873" y="4598"/>
                  </a:lnTo>
                  <a:lnTo>
                    <a:pt x="27743" y="17560"/>
                  </a:lnTo>
                  <a:lnTo>
                    <a:pt x="19899" y="25930"/>
                  </a:lnTo>
                  <a:lnTo>
                    <a:pt x="11184" y="50827"/>
                  </a:lnTo>
                  <a:lnTo>
                    <a:pt x="0" y="108882"/>
                  </a:lnTo>
                  <a:lnTo>
                    <a:pt x="1144" y="145736"/>
                  </a:lnTo>
                  <a:lnTo>
                    <a:pt x="9087" y="164906"/>
                  </a:lnTo>
                  <a:lnTo>
                    <a:pt x="14481" y="173293"/>
                  </a:lnTo>
                  <a:lnTo>
                    <a:pt x="22756" y="177715"/>
                  </a:lnTo>
                  <a:lnTo>
                    <a:pt x="44429" y="179509"/>
                  </a:lnTo>
                  <a:lnTo>
                    <a:pt x="53250" y="176010"/>
                  </a:lnTo>
                  <a:lnTo>
                    <a:pt x="66171" y="162763"/>
                  </a:lnTo>
                  <a:lnTo>
                    <a:pt x="91535" y="105292"/>
                  </a:lnTo>
                  <a:lnTo>
                    <a:pt x="95183" y="103135"/>
                  </a:lnTo>
                  <a:lnTo>
                    <a:pt x="98784" y="106376"/>
                  </a:lnTo>
                  <a:lnTo>
                    <a:pt x="112562" y="127056"/>
                  </a:lnTo>
                  <a:lnTo>
                    <a:pt x="138178" y="155005"/>
                  </a:lnTo>
                  <a:lnTo>
                    <a:pt x="155000" y="162786"/>
                  </a:lnTo>
                  <a:lnTo>
                    <a:pt x="183196" y="169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37989" y="62118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37989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43274" y="597240"/>
              <a:ext cx="136872" cy="163409"/>
            </a:xfrm>
            <a:custGeom>
              <a:avLst/>
              <a:gdLst/>
              <a:ahLst/>
              <a:cxnLst/>
              <a:rect l="0" t="0" r="0" b="0"/>
              <a:pathLst>
                <a:path w="136872" h="163409">
                  <a:moveTo>
                    <a:pt x="0" y="108169"/>
                  </a:moveTo>
                  <a:lnTo>
                    <a:pt x="3120" y="150861"/>
                  </a:lnTo>
                  <a:lnTo>
                    <a:pt x="5590" y="161196"/>
                  </a:lnTo>
                  <a:lnTo>
                    <a:pt x="7236" y="163408"/>
                  </a:lnTo>
                  <a:lnTo>
                    <a:pt x="9065" y="153387"/>
                  </a:lnTo>
                  <a:lnTo>
                    <a:pt x="10336" y="92619"/>
                  </a:lnTo>
                  <a:lnTo>
                    <a:pt x="16080" y="37637"/>
                  </a:lnTo>
                  <a:lnTo>
                    <a:pt x="30761" y="3822"/>
                  </a:lnTo>
                  <a:lnTo>
                    <a:pt x="38055" y="0"/>
                  </a:lnTo>
                  <a:lnTo>
                    <a:pt x="46427" y="961"/>
                  </a:lnTo>
                  <a:lnTo>
                    <a:pt x="63918" y="11388"/>
                  </a:lnTo>
                  <a:lnTo>
                    <a:pt x="86919" y="38159"/>
                  </a:lnTo>
                  <a:lnTo>
                    <a:pt x="117136" y="96509"/>
                  </a:lnTo>
                  <a:lnTo>
                    <a:pt x="136871" y="150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32787" y="558010"/>
              <a:ext cx="105508" cy="217979"/>
            </a:xfrm>
            <a:custGeom>
              <a:avLst/>
              <a:gdLst/>
              <a:ahLst/>
              <a:cxnLst/>
              <a:rect l="0" t="0" r="0" b="0"/>
              <a:pathLst>
                <a:path w="105508" h="217979">
                  <a:moveTo>
                    <a:pt x="84228" y="0"/>
                  </a:moveTo>
                  <a:lnTo>
                    <a:pt x="52946" y="9575"/>
                  </a:lnTo>
                  <a:lnTo>
                    <a:pt x="29206" y="27534"/>
                  </a:lnTo>
                  <a:lnTo>
                    <a:pt x="14540" y="44992"/>
                  </a:lnTo>
                  <a:lnTo>
                    <a:pt x="6463" y="67570"/>
                  </a:lnTo>
                  <a:lnTo>
                    <a:pt x="4309" y="80141"/>
                  </a:lnTo>
                  <a:lnTo>
                    <a:pt x="6382" y="90862"/>
                  </a:lnTo>
                  <a:lnTo>
                    <a:pt x="18044" y="109013"/>
                  </a:lnTo>
                  <a:lnTo>
                    <a:pt x="74360" y="145064"/>
                  </a:lnTo>
                  <a:lnTo>
                    <a:pt x="99891" y="165294"/>
                  </a:lnTo>
                  <a:lnTo>
                    <a:pt x="104029" y="173367"/>
                  </a:lnTo>
                  <a:lnTo>
                    <a:pt x="105507" y="191696"/>
                  </a:lnTo>
                  <a:lnTo>
                    <a:pt x="101923" y="199157"/>
                  </a:lnTo>
                  <a:lnTo>
                    <a:pt x="88583" y="210567"/>
                  </a:lnTo>
                  <a:lnTo>
                    <a:pt x="55753" y="21797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99229" y="2010943"/>
            <a:ext cx="4355059" cy="547595"/>
            <a:chOff x="499229" y="2010943"/>
            <a:chExt cx="4355059" cy="547595"/>
          </a:xfrm>
        </p:grpSpPr>
        <p:sp>
          <p:nvSpPr>
            <p:cNvPr id="33" name="Freeform 32"/>
            <p:cNvSpPr/>
            <p:nvPr/>
          </p:nvSpPr>
          <p:spPr>
            <a:xfrm>
              <a:off x="499229" y="2137285"/>
              <a:ext cx="363292" cy="421253"/>
            </a:xfrm>
            <a:custGeom>
              <a:avLst/>
              <a:gdLst/>
              <a:ahLst/>
              <a:cxnLst/>
              <a:rect l="0" t="0" r="0" b="0"/>
              <a:pathLst>
                <a:path w="363292" h="421253">
                  <a:moveTo>
                    <a:pt x="16667" y="21057"/>
                  </a:moveTo>
                  <a:lnTo>
                    <a:pt x="5489" y="32235"/>
                  </a:lnTo>
                  <a:lnTo>
                    <a:pt x="0" y="53321"/>
                  </a:lnTo>
                  <a:lnTo>
                    <a:pt x="30" y="94957"/>
                  </a:lnTo>
                  <a:lnTo>
                    <a:pt x="4932" y="150948"/>
                  </a:lnTo>
                  <a:lnTo>
                    <a:pt x="14306" y="201002"/>
                  </a:lnTo>
                  <a:lnTo>
                    <a:pt x="25196" y="248029"/>
                  </a:lnTo>
                  <a:lnTo>
                    <a:pt x="46124" y="310082"/>
                  </a:lnTo>
                  <a:lnTo>
                    <a:pt x="61270" y="342610"/>
                  </a:lnTo>
                  <a:lnTo>
                    <a:pt x="67459" y="351239"/>
                  </a:lnTo>
                  <a:lnTo>
                    <a:pt x="76265" y="355822"/>
                  </a:lnTo>
                  <a:lnTo>
                    <a:pt x="98527" y="357794"/>
                  </a:lnTo>
                  <a:lnTo>
                    <a:pt x="117780" y="351652"/>
                  </a:lnTo>
                  <a:lnTo>
                    <a:pt x="126190" y="346738"/>
                  </a:lnTo>
                  <a:lnTo>
                    <a:pt x="138653" y="331920"/>
                  </a:lnTo>
                  <a:lnTo>
                    <a:pt x="146922" y="312467"/>
                  </a:lnTo>
                  <a:lnTo>
                    <a:pt x="152231" y="261849"/>
                  </a:lnTo>
                  <a:lnTo>
                    <a:pt x="152666" y="248266"/>
                  </a:lnTo>
                  <a:lnTo>
                    <a:pt x="154126" y="242719"/>
                  </a:lnTo>
                  <a:lnTo>
                    <a:pt x="156270" y="242531"/>
                  </a:lnTo>
                  <a:lnTo>
                    <a:pt x="158868" y="245915"/>
                  </a:lnTo>
                  <a:lnTo>
                    <a:pt x="166501" y="305937"/>
                  </a:lnTo>
                  <a:lnTo>
                    <a:pt x="178435" y="344501"/>
                  </a:lnTo>
                  <a:lnTo>
                    <a:pt x="217046" y="407233"/>
                  </a:lnTo>
                  <a:lnTo>
                    <a:pt x="223952" y="415378"/>
                  </a:lnTo>
                  <a:lnTo>
                    <a:pt x="233236" y="419638"/>
                  </a:lnTo>
                  <a:lnTo>
                    <a:pt x="256029" y="421252"/>
                  </a:lnTo>
                  <a:lnTo>
                    <a:pt x="278638" y="411831"/>
                  </a:lnTo>
                  <a:lnTo>
                    <a:pt x="299215" y="394775"/>
                  </a:lnTo>
                  <a:lnTo>
                    <a:pt x="338852" y="332241"/>
                  </a:lnTo>
                  <a:lnTo>
                    <a:pt x="354805" y="279766"/>
                  </a:lnTo>
                  <a:lnTo>
                    <a:pt x="361351" y="219764"/>
                  </a:lnTo>
                  <a:lnTo>
                    <a:pt x="363291" y="168710"/>
                  </a:lnTo>
                  <a:lnTo>
                    <a:pt x="356710" y="115603"/>
                  </a:lnTo>
                  <a:lnTo>
                    <a:pt x="353337" y="68048"/>
                  </a:lnTo>
                  <a:lnTo>
                    <a:pt x="345429" y="15174"/>
                  </a:lnTo>
                  <a:lnTo>
                    <a:pt x="3430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47564" y="2287755"/>
              <a:ext cx="156605" cy="188134"/>
            </a:xfrm>
            <a:custGeom>
              <a:avLst/>
              <a:gdLst/>
              <a:ahLst/>
              <a:cxnLst/>
              <a:rect l="0" t="0" r="0" b="0"/>
              <a:pathLst>
                <a:path w="156605" h="188134">
                  <a:moveTo>
                    <a:pt x="0" y="91685"/>
                  </a:moveTo>
                  <a:lnTo>
                    <a:pt x="37478" y="83352"/>
                  </a:lnTo>
                  <a:lnTo>
                    <a:pt x="94146" y="73040"/>
                  </a:lnTo>
                  <a:lnTo>
                    <a:pt x="136750" y="56763"/>
                  </a:lnTo>
                  <a:lnTo>
                    <a:pt x="147319" y="50856"/>
                  </a:lnTo>
                  <a:lnTo>
                    <a:pt x="153195" y="43409"/>
                  </a:lnTo>
                  <a:lnTo>
                    <a:pt x="155942" y="34935"/>
                  </a:lnTo>
                  <a:lnTo>
                    <a:pt x="156604" y="25775"/>
                  </a:lnTo>
                  <a:lnTo>
                    <a:pt x="153536" y="18499"/>
                  </a:lnTo>
                  <a:lnTo>
                    <a:pt x="140768" y="7295"/>
                  </a:lnTo>
                  <a:lnTo>
                    <a:pt x="108260" y="0"/>
                  </a:lnTo>
                  <a:lnTo>
                    <a:pt x="74581" y="3428"/>
                  </a:lnTo>
                  <a:lnTo>
                    <a:pt x="56154" y="11905"/>
                  </a:lnTo>
                  <a:lnTo>
                    <a:pt x="47965" y="17442"/>
                  </a:lnTo>
                  <a:lnTo>
                    <a:pt x="35746" y="32952"/>
                  </a:lnTo>
                  <a:lnTo>
                    <a:pt x="27585" y="52713"/>
                  </a:lnTo>
                  <a:lnTo>
                    <a:pt x="24161" y="88977"/>
                  </a:lnTo>
                  <a:lnTo>
                    <a:pt x="35966" y="143971"/>
                  </a:lnTo>
                  <a:lnTo>
                    <a:pt x="51860" y="162106"/>
                  </a:lnTo>
                  <a:lnTo>
                    <a:pt x="94602" y="187224"/>
                  </a:lnTo>
                  <a:lnTo>
                    <a:pt x="104012" y="188133"/>
                  </a:lnTo>
                  <a:lnTo>
                    <a:pt x="136871" y="175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81928" y="2289623"/>
              <a:ext cx="134168" cy="174046"/>
            </a:xfrm>
            <a:custGeom>
              <a:avLst/>
              <a:gdLst/>
              <a:ahLst/>
              <a:cxnLst/>
              <a:rect l="0" t="0" r="0" b="0"/>
              <a:pathLst>
                <a:path w="134168" h="174046">
                  <a:moveTo>
                    <a:pt x="113077" y="5589"/>
                  </a:moveTo>
                  <a:lnTo>
                    <a:pt x="96309" y="0"/>
                  </a:lnTo>
                  <a:lnTo>
                    <a:pt x="63525" y="2113"/>
                  </a:lnTo>
                  <a:lnTo>
                    <a:pt x="29764" y="10148"/>
                  </a:lnTo>
                  <a:lnTo>
                    <a:pt x="11318" y="22823"/>
                  </a:lnTo>
                  <a:lnTo>
                    <a:pt x="3124" y="31117"/>
                  </a:lnTo>
                  <a:lnTo>
                    <a:pt x="0" y="40155"/>
                  </a:lnTo>
                  <a:lnTo>
                    <a:pt x="2769" y="59556"/>
                  </a:lnTo>
                  <a:lnTo>
                    <a:pt x="9123" y="66134"/>
                  </a:lnTo>
                  <a:lnTo>
                    <a:pt x="28660" y="73442"/>
                  </a:lnTo>
                  <a:lnTo>
                    <a:pt x="89800" y="84758"/>
                  </a:lnTo>
                  <a:lnTo>
                    <a:pt x="119828" y="101966"/>
                  </a:lnTo>
                  <a:lnTo>
                    <a:pt x="128106" y="108445"/>
                  </a:lnTo>
                  <a:lnTo>
                    <a:pt x="132455" y="116274"/>
                  </a:lnTo>
                  <a:lnTo>
                    <a:pt x="134167" y="134331"/>
                  </a:lnTo>
                  <a:lnTo>
                    <a:pt x="127910" y="150935"/>
                  </a:lnTo>
                  <a:lnTo>
                    <a:pt x="122965" y="158638"/>
                  </a:lnTo>
                  <a:lnTo>
                    <a:pt x="114990" y="163774"/>
                  </a:lnTo>
                  <a:lnTo>
                    <a:pt x="81408" y="171002"/>
                  </a:lnTo>
                  <a:lnTo>
                    <a:pt x="34378" y="173444"/>
                  </a:lnTo>
                  <a:lnTo>
                    <a:pt x="7792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89761" y="2074114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0" y="44367"/>
                  </a:lnTo>
                  <a:lnTo>
                    <a:pt x="1170" y="106602"/>
                  </a:lnTo>
                  <a:lnTo>
                    <a:pt x="5589" y="153053"/>
                  </a:lnTo>
                  <a:lnTo>
                    <a:pt x="11453" y="200994"/>
                  </a:lnTo>
                  <a:lnTo>
                    <a:pt x="16789" y="247258"/>
                  </a:lnTo>
                  <a:lnTo>
                    <a:pt x="20962" y="305018"/>
                  </a:lnTo>
                  <a:lnTo>
                    <a:pt x="32260" y="360811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16062" y="2210984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7013" y="14654"/>
                  </a:lnTo>
                  <a:lnTo>
                    <a:pt x="96803" y="20962"/>
                  </a:lnTo>
                  <a:lnTo>
                    <a:pt x="33472" y="355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62366" y="2214778"/>
              <a:ext cx="143293" cy="206777"/>
            </a:xfrm>
            <a:custGeom>
              <a:avLst/>
              <a:gdLst/>
              <a:ahLst/>
              <a:cxnLst/>
              <a:rect l="0" t="0" r="0" b="0"/>
              <a:pathLst>
                <a:path w="143293" h="206777">
                  <a:moveTo>
                    <a:pt x="122235" y="38320"/>
                  </a:moveTo>
                  <a:lnTo>
                    <a:pt x="92926" y="9012"/>
                  </a:lnTo>
                  <a:lnTo>
                    <a:pt x="73334" y="1897"/>
                  </a:lnTo>
                  <a:lnTo>
                    <a:pt x="61558" y="0"/>
                  </a:lnTo>
                  <a:lnTo>
                    <a:pt x="51368" y="2245"/>
                  </a:lnTo>
                  <a:lnTo>
                    <a:pt x="25848" y="21002"/>
                  </a:lnTo>
                  <a:lnTo>
                    <a:pt x="10766" y="34912"/>
                  </a:lnTo>
                  <a:lnTo>
                    <a:pt x="2503" y="58253"/>
                  </a:lnTo>
                  <a:lnTo>
                    <a:pt x="0" y="85783"/>
                  </a:lnTo>
                  <a:lnTo>
                    <a:pt x="2788" y="109718"/>
                  </a:lnTo>
                  <a:lnTo>
                    <a:pt x="16523" y="142923"/>
                  </a:lnTo>
                  <a:lnTo>
                    <a:pt x="64890" y="192062"/>
                  </a:lnTo>
                  <a:lnTo>
                    <a:pt x="85830" y="200236"/>
                  </a:lnTo>
                  <a:lnTo>
                    <a:pt x="143292" y="206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62685" y="2232041"/>
              <a:ext cx="154395" cy="164608"/>
            </a:xfrm>
            <a:custGeom>
              <a:avLst/>
              <a:gdLst/>
              <a:ahLst/>
              <a:cxnLst/>
              <a:rect l="0" t="0" r="0" b="0"/>
              <a:pathLst>
                <a:path w="154395" h="164608">
                  <a:moveTo>
                    <a:pt x="100900" y="42114"/>
                  </a:moveTo>
                  <a:lnTo>
                    <a:pt x="89722" y="25346"/>
                  </a:lnTo>
                  <a:lnTo>
                    <a:pt x="81750" y="21577"/>
                  </a:lnTo>
                  <a:lnTo>
                    <a:pt x="60413" y="20508"/>
                  </a:lnTo>
                  <a:lnTo>
                    <a:pt x="41572" y="27052"/>
                  </a:lnTo>
                  <a:lnTo>
                    <a:pt x="25399" y="38929"/>
                  </a:lnTo>
                  <a:lnTo>
                    <a:pt x="10412" y="55907"/>
                  </a:lnTo>
                  <a:lnTo>
                    <a:pt x="2192" y="78270"/>
                  </a:lnTo>
                  <a:lnTo>
                    <a:pt x="0" y="90784"/>
                  </a:lnTo>
                  <a:lnTo>
                    <a:pt x="3803" y="117168"/>
                  </a:lnTo>
                  <a:lnTo>
                    <a:pt x="8093" y="130754"/>
                  </a:lnTo>
                  <a:lnTo>
                    <a:pt x="22218" y="148970"/>
                  </a:lnTo>
                  <a:lnTo>
                    <a:pt x="30898" y="155465"/>
                  </a:lnTo>
                  <a:lnTo>
                    <a:pt x="53020" y="162682"/>
                  </a:lnTo>
                  <a:lnTo>
                    <a:pt x="65471" y="164607"/>
                  </a:lnTo>
                  <a:lnTo>
                    <a:pt x="88663" y="160506"/>
                  </a:lnTo>
                  <a:lnTo>
                    <a:pt x="118331" y="145044"/>
                  </a:lnTo>
                  <a:lnTo>
                    <a:pt x="134384" y="129974"/>
                  </a:lnTo>
                  <a:lnTo>
                    <a:pt x="149317" y="107679"/>
                  </a:lnTo>
                  <a:lnTo>
                    <a:pt x="154394" y="85292"/>
                  </a:lnTo>
                  <a:lnTo>
                    <a:pt x="148122" y="42324"/>
                  </a:lnTo>
                  <a:lnTo>
                    <a:pt x="133349" y="16180"/>
                  </a:lnTo>
                  <a:lnTo>
                    <a:pt x="123901" y="7191"/>
                  </a:lnTo>
                  <a:lnTo>
                    <a:pt x="1114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50971" y="2236783"/>
              <a:ext cx="228470" cy="153754"/>
            </a:xfrm>
            <a:custGeom>
              <a:avLst/>
              <a:gdLst/>
              <a:ahLst/>
              <a:cxnLst/>
              <a:rect l="0" t="0" r="0" b="0"/>
              <a:pathLst>
                <a:path w="228470" h="153754">
                  <a:moveTo>
                    <a:pt x="123184" y="90015"/>
                  </a:moveTo>
                  <a:lnTo>
                    <a:pt x="123184" y="67658"/>
                  </a:lnTo>
                  <a:lnTo>
                    <a:pt x="112006" y="36987"/>
                  </a:lnTo>
                  <a:lnTo>
                    <a:pt x="88286" y="11261"/>
                  </a:lnTo>
                  <a:lnTo>
                    <a:pt x="65950" y="2371"/>
                  </a:lnTo>
                  <a:lnTo>
                    <a:pt x="53442" y="0"/>
                  </a:lnTo>
                  <a:lnTo>
                    <a:pt x="33306" y="3605"/>
                  </a:lnTo>
                  <a:lnTo>
                    <a:pt x="24661" y="7842"/>
                  </a:lnTo>
                  <a:lnTo>
                    <a:pt x="11936" y="21908"/>
                  </a:lnTo>
                  <a:lnTo>
                    <a:pt x="3550" y="41027"/>
                  </a:lnTo>
                  <a:lnTo>
                    <a:pt x="0" y="76930"/>
                  </a:lnTo>
                  <a:lnTo>
                    <a:pt x="3315" y="99407"/>
                  </a:lnTo>
                  <a:lnTo>
                    <a:pt x="11807" y="117975"/>
                  </a:lnTo>
                  <a:lnTo>
                    <a:pt x="24550" y="134027"/>
                  </a:lnTo>
                  <a:lnTo>
                    <a:pt x="41912" y="148960"/>
                  </a:lnTo>
                  <a:lnTo>
                    <a:pt x="51455" y="152708"/>
                  </a:lnTo>
                  <a:lnTo>
                    <a:pt x="71417" y="153753"/>
                  </a:lnTo>
                  <a:lnTo>
                    <a:pt x="80484" y="150055"/>
                  </a:lnTo>
                  <a:lnTo>
                    <a:pt x="96797" y="136586"/>
                  </a:lnTo>
                  <a:lnTo>
                    <a:pt x="113546" y="109273"/>
                  </a:lnTo>
                  <a:lnTo>
                    <a:pt x="121280" y="69555"/>
                  </a:lnTo>
                  <a:lnTo>
                    <a:pt x="134112" y="108753"/>
                  </a:lnTo>
                  <a:lnTo>
                    <a:pt x="152418" y="136381"/>
                  </a:lnTo>
                  <a:lnTo>
                    <a:pt x="161391" y="140812"/>
                  </a:lnTo>
                  <a:lnTo>
                    <a:pt x="203174" y="142639"/>
                  </a:lnTo>
                  <a:lnTo>
                    <a:pt x="228469" y="142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89121" y="2200455"/>
              <a:ext cx="122228" cy="185033"/>
            </a:xfrm>
            <a:custGeom>
              <a:avLst/>
              <a:gdLst/>
              <a:ahLst/>
              <a:cxnLst/>
              <a:rect l="0" t="0" r="0" b="0"/>
              <a:pathLst>
                <a:path w="122228" h="185033">
                  <a:moveTo>
                    <a:pt x="95604" y="0"/>
                  </a:moveTo>
                  <a:lnTo>
                    <a:pt x="73247" y="0"/>
                  </a:lnTo>
                  <a:lnTo>
                    <a:pt x="42576" y="11179"/>
                  </a:lnTo>
                  <a:lnTo>
                    <a:pt x="16851" y="29309"/>
                  </a:lnTo>
                  <a:lnTo>
                    <a:pt x="0" y="55088"/>
                  </a:lnTo>
                  <a:lnTo>
                    <a:pt x="283" y="63632"/>
                  </a:lnTo>
                  <a:lnTo>
                    <a:pt x="3980" y="71667"/>
                  </a:lnTo>
                  <a:lnTo>
                    <a:pt x="9955" y="79364"/>
                  </a:lnTo>
                  <a:lnTo>
                    <a:pt x="32192" y="87916"/>
                  </a:lnTo>
                  <a:lnTo>
                    <a:pt x="82948" y="98995"/>
                  </a:lnTo>
                  <a:lnTo>
                    <a:pt x="110441" y="114600"/>
                  </a:lnTo>
                  <a:lnTo>
                    <a:pt x="116024" y="123194"/>
                  </a:lnTo>
                  <a:lnTo>
                    <a:pt x="122227" y="145220"/>
                  </a:lnTo>
                  <a:lnTo>
                    <a:pt x="120372" y="155305"/>
                  </a:lnTo>
                  <a:lnTo>
                    <a:pt x="108952" y="172750"/>
                  </a:lnTo>
                  <a:lnTo>
                    <a:pt x="85938" y="182063"/>
                  </a:lnTo>
                  <a:lnTo>
                    <a:pt x="58553" y="185032"/>
                  </a:lnTo>
                  <a:lnTo>
                    <a:pt x="84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92205" y="2010943"/>
              <a:ext cx="39920" cy="379027"/>
            </a:xfrm>
            <a:custGeom>
              <a:avLst/>
              <a:gdLst/>
              <a:ahLst/>
              <a:cxnLst/>
              <a:rect l="0" t="0" r="0" b="0"/>
              <a:pathLst>
                <a:path w="39920" h="379027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331" y="155781"/>
                  </a:lnTo>
                  <a:lnTo>
                    <a:pt x="10860" y="211103"/>
                  </a:lnTo>
                  <a:lnTo>
                    <a:pt x="19610" y="259081"/>
                  </a:lnTo>
                  <a:lnTo>
                    <a:pt x="33048" y="321408"/>
                  </a:lnTo>
                  <a:lnTo>
                    <a:pt x="3991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74197" y="2116227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8010" y="3120"/>
                  </a:lnTo>
                  <a:lnTo>
                    <a:pt x="127475" y="9066"/>
                  </a:lnTo>
                  <a:lnTo>
                    <a:pt x="67597" y="18645"/>
                  </a:lnTo>
                  <a:lnTo>
                    <a:pt x="20068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32165" y="2140824"/>
              <a:ext cx="301673" cy="143860"/>
            </a:xfrm>
            <a:custGeom>
              <a:avLst/>
              <a:gdLst/>
              <a:ahLst/>
              <a:cxnLst/>
              <a:rect l="0" t="0" r="0" b="0"/>
              <a:pathLst>
                <a:path w="301673" h="143860">
                  <a:moveTo>
                    <a:pt x="0" y="91217"/>
                  </a:moveTo>
                  <a:lnTo>
                    <a:pt x="58617" y="85628"/>
                  </a:lnTo>
                  <a:lnTo>
                    <a:pt x="111622" y="80494"/>
                  </a:lnTo>
                  <a:lnTo>
                    <a:pt x="163339" y="69429"/>
                  </a:lnTo>
                  <a:lnTo>
                    <a:pt x="223598" y="61567"/>
                  </a:lnTo>
                  <a:lnTo>
                    <a:pt x="283212" y="48434"/>
                  </a:lnTo>
                  <a:lnTo>
                    <a:pt x="294093" y="45147"/>
                  </a:lnTo>
                  <a:lnTo>
                    <a:pt x="296668" y="41786"/>
                  </a:lnTo>
                  <a:lnTo>
                    <a:pt x="293705" y="38376"/>
                  </a:lnTo>
                  <a:lnTo>
                    <a:pt x="230947" y="8407"/>
                  </a:lnTo>
                  <a:lnTo>
                    <a:pt x="194251" y="0"/>
                  </a:lnTo>
                  <a:lnTo>
                    <a:pt x="189162" y="1160"/>
                  </a:lnTo>
                  <a:lnTo>
                    <a:pt x="189279" y="4273"/>
                  </a:lnTo>
                  <a:lnTo>
                    <a:pt x="206212" y="19832"/>
                  </a:lnTo>
                  <a:lnTo>
                    <a:pt x="233456" y="36141"/>
                  </a:lnTo>
                  <a:lnTo>
                    <a:pt x="291839" y="62538"/>
                  </a:lnTo>
                  <a:lnTo>
                    <a:pt x="299844" y="68588"/>
                  </a:lnTo>
                  <a:lnTo>
                    <a:pt x="301672" y="74961"/>
                  </a:lnTo>
                  <a:lnTo>
                    <a:pt x="299381" y="81550"/>
                  </a:lnTo>
                  <a:lnTo>
                    <a:pt x="294344" y="88281"/>
                  </a:lnTo>
                  <a:lnTo>
                    <a:pt x="232127" y="129872"/>
                  </a:lnTo>
                  <a:lnTo>
                    <a:pt x="210570" y="143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78825" y="2015888"/>
              <a:ext cx="321922" cy="489895"/>
            </a:xfrm>
            <a:custGeom>
              <a:avLst/>
              <a:gdLst/>
              <a:ahLst/>
              <a:cxnLst/>
              <a:rect l="0" t="0" r="0" b="0"/>
              <a:pathLst>
                <a:path w="321922" h="489895">
                  <a:moveTo>
                    <a:pt x="6066" y="374081"/>
                  </a:moveTo>
                  <a:lnTo>
                    <a:pt x="6066" y="316816"/>
                  </a:lnTo>
                  <a:lnTo>
                    <a:pt x="6066" y="255924"/>
                  </a:lnTo>
                  <a:lnTo>
                    <a:pt x="6066" y="196222"/>
                  </a:lnTo>
                  <a:lnTo>
                    <a:pt x="6066" y="137848"/>
                  </a:lnTo>
                  <a:lnTo>
                    <a:pt x="0" y="89551"/>
                  </a:lnTo>
                  <a:lnTo>
                    <a:pt x="852" y="89638"/>
                  </a:lnTo>
                  <a:lnTo>
                    <a:pt x="26004" y="152741"/>
                  </a:lnTo>
                  <a:lnTo>
                    <a:pt x="53331" y="186643"/>
                  </a:lnTo>
                  <a:lnTo>
                    <a:pt x="81291" y="207539"/>
                  </a:lnTo>
                  <a:lnTo>
                    <a:pt x="101501" y="217394"/>
                  </a:lnTo>
                  <a:lnTo>
                    <a:pt x="111803" y="218150"/>
                  </a:lnTo>
                  <a:lnTo>
                    <a:pt x="132609" y="212751"/>
                  </a:lnTo>
                  <a:lnTo>
                    <a:pt x="164053" y="185379"/>
                  </a:lnTo>
                  <a:lnTo>
                    <a:pt x="184418" y="153223"/>
                  </a:lnTo>
                  <a:lnTo>
                    <a:pt x="197861" y="104700"/>
                  </a:lnTo>
                  <a:lnTo>
                    <a:pt x="209253" y="51459"/>
                  </a:lnTo>
                  <a:lnTo>
                    <a:pt x="214448" y="4228"/>
                  </a:lnTo>
                  <a:lnTo>
                    <a:pt x="214008" y="0"/>
                  </a:lnTo>
                  <a:lnTo>
                    <a:pt x="210398" y="10901"/>
                  </a:lnTo>
                  <a:lnTo>
                    <a:pt x="207378" y="61101"/>
                  </a:lnTo>
                  <a:lnTo>
                    <a:pt x="212073" y="111070"/>
                  </a:lnTo>
                  <a:lnTo>
                    <a:pt x="215284" y="161101"/>
                  </a:lnTo>
                  <a:lnTo>
                    <a:pt x="224774" y="222003"/>
                  </a:lnTo>
                  <a:lnTo>
                    <a:pt x="237914" y="279093"/>
                  </a:lnTo>
                  <a:lnTo>
                    <a:pt x="251775" y="335430"/>
                  </a:lnTo>
                  <a:lnTo>
                    <a:pt x="266947" y="392789"/>
                  </a:lnTo>
                  <a:lnTo>
                    <a:pt x="291261" y="449872"/>
                  </a:lnTo>
                  <a:lnTo>
                    <a:pt x="321921" y="489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19732" y="2242570"/>
              <a:ext cx="96828" cy="179098"/>
            </a:xfrm>
            <a:custGeom>
              <a:avLst/>
              <a:gdLst/>
              <a:ahLst/>
              <a:cxnLst/>
              <a:rect l="0" t="0" r="0" b="0"/>
              <a:pathLst>
                <a:path w="96828" h="179098">
                  <a:moveTo>
                    <a:pt x="96827" y="0"/>
                  </a:moveTo>
                  <a:lnTo>
                    <a:pt x="54135" y="14572"/>
                  </a:lnTo>
                  <a:lnTo>
                    <a:pt x="18075" y="39403"/>
                  </a:lnTo>
                  <a:lnTo>
                    <a:pt x="6064" y="59236"/>
                  </a:lnTo>
                  <a:lnTo>
                    <a:pt x="1224" y="71076"/>
                  </a:lnTo>
                  <a:lnTo>
                    <a:pt x="0" y="115686"/>
                  </a:lnTo>
                  <a:lnTo>
                    <a:pt x="12636" y="154770"/>
                  </a:lnTo>
                  <a:lnTo>
                    <a:pt x="27823" y="171342"/>
                  </a:lnTo>
                  <a:lnTo>
                    <a:pt x="36787" y="177398"/>
                  </a:lnTo>
                  <a:lnTo>
                    <a:pt x="45102" y="179097"/>
                  </a:lnTo>
                  <a:lnTo>
                    <a:pt x="52985" y="177889"/>
                  </a:lnTo>
                  <a:lnTo>
                    <a:pt x="67983" y="170309"/>
                  </a:lnTo>
                  <a:lnTo>
                    <a:pt x="82448" y="159141"/>
                  </a:lnTo>
                  <a:lnTo>
                    <a:pt x="90436" y="140139"/>
                  </a:lnTo>
                  <a:lnTo>
                    <a:pt x="92817" y="116096"/>
                  </a:lnTo>
                  <a:lnTo>
                    <a:pt x="81799" y="54297"/>
                  </a:lnTo>
                  <a:lnTo>
                    <a:pt x="65242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60868" y="2242570"/>
              <a:ext cx="124148" cy="141080"/>
            </a:xfrm>
            <a:custGeom>
              <a:avLst/>
              <a:gdLst/>
              <a:ahLst/>
              <a:cxnLst/>
              <a:rect l="0" t="0" r="0" b="0"/>
              <a:pathLst>
                <a:path w="124148" h="141080">
                  <a:moveTo>
                    <a:pt x="8334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12588" y="126070"/>
                  </a:lnTo>
                  <a:lnTo>
                    <a:pt x="19359" y="133180"/>
                  </a:lnTo>
                  <a:lnTo>
                    <a:pt x="39360" y="141079"/>
                  </a:lnTo>
                  <a:lnTo>
                    <a:pt x="48905" y="140846"/>
                  </a:lnTo>
                  <a:lnTo>
                    <a:pt x="65750" y="134348"/>
                  </a:lnTo>
                  <a:lnTo>
                    <a:pt x="88387" y="117535"/>
                  </a:lnTo>
                  <a:lnTo>
                    <a:pt x="104323" y="92147"/>
                  </a:lnTo>
                  <a:lnTo>
                    <a:pt x="119018" y="50957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37658" y="2222340"/>
              <a:ext cx="136871" cy="167630"/>
            </a:xfrm>
            <a:custGeom>
              <a:avLst/>
              <a:gdLst/>
              <a:ahLst/>
              <a:cxnLst/>
              <a:rect l="0" t="0" r="0" b="0"/>
              <a:pathLst>
                <a:path w="136871" h="167630">
                  <a:moveTo>
                    <a:pt x="0" y="62343"/>
                  </a:moveTo>
                  <a:lnTo>
                    <a:pt x="17958" y="117388"/>
                  </a:lnTo>
                  <a:lnTo>
                    <a:pt x="24749" y="142180"/>
                  </a:lnTo>
                  <a:lnTo>
                    <a:pt x="24688" y="148323"/>
                  </a:lnTo>
                  <a:lnTo>
                    <a:pt x="22308" y="150079"/>
                  </a:lnTo>
                  <a:lnTo>
                    <a:pt x="18381" y="148910"/>
                  </a:lnTo>
                  <a:lnTo>
                    <a:pt x="10899" y="135133"/>
                  </a:lnTo>
                  <a:lnTo>
                    <a:pt x="3229" y="101068"/>
                  </a:lnTo>
                  <a:lnTo>
                    <a:pt x="637" y="42047"/>
                  </a:lnTo>
                  <a:lnTo>
                    <a:pt x="6522" y="17838"/>
                  </a:lnTo>
                  <a:lnTo>
                    <a:pt x="11367" y="8106"/>
                  </a:lnTo>
                  <a:lnTo>
                    <a:pt x="19276" y="2789"/>
                  </a:lnTo>
                  <a:lnTo>
                    <a:pt x="40542" y="0"/>
                  </a:lnTo>
                  <a:lnTo>
                    <a:pt x="50425" y="3234"/>
                  </a:lnTo>
                  <a:lnTo>
                    <a:pt x="67645" y="16185"/>
                  </a:lnTo>
                  <a:lnTo>
                    <a:pt x="103015" y="73441"/>
                  </a:lnTo>
                  <a:lnTo>
                    <a:pt x="117247" y="133923"/>
                  </a:lnTo>
                  <a:lnTo>
                    <a:pt x="123470" y="152648"/>
                  </a:lnTo>
                  <a:lnTo>
                    <a:pt x="136870" y="167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37699" y="2032000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8430"/>
                  </a:lnTo>
                  <a:lnTo>
                    <a:pt x="0" y="269830"/>
                  </a:lnTo>
                  <a:lnTo>
                    <a:pt x="5589" y="329120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79772" y="2168870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0"/>
                  </a:lnTo>
                  <a:lnTo>
                    <a:pt x="130534" y="1170"/>
                  </a:lnTo>
                  <a:lnTo>
                    <a:pt x="68662" y="9065"/>
                  </a:lnTo>
                  <a:lnTo>
                    <a:pt x="1749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14647" y="2219435"/>
              <a:ext cx="186265" cy="139236"/>
            </a:xfrm>
            <a:custGeom>
              <a:avLst/>
              <a:gdLst/>
              <a:ahLst/>
              <a:cxnLst/>
              <a:rect l="0" t="0" r="0" b="0"/>
              <a:pathLst>
                <a:path w="186265" h="139236">
                  <a:moveTo>
                    <a:pt x="112565" y="54720"/>
                  </a:moveTo>
                  <a:lnTo>
                    <a:pt x="83257" y="16347"/>
                  </a:lnTo>
                  <a:lnTo>
                    <a:pt x="57478" y="716"/>
                  </a:lnTo>
                  <a:lnTo>
                    <a:pt x="47764" y="0"/>
                  </a:lnTo>
                  <a:lnTo>
                    <a:pt x="27613" y="5444"/>
                  </a:lnTo>
                  <a:lnTo>
                    <a:pt x="13198" y="18781"/>
                  </a:lnTo>
                  <a:lnTo>
                    <a:pt x="7715" y="27251"/>
                  </a:lnTo>
                  <a:lnTo>
                    <a:pt x="0" y="61529"/>
                  </a:lnTo>
                  <a:lnTo>
                    <a:pt x="3303" y="101321"/>
                  </a:lnTo>
                  <a:lnTo>
                    <a:pt x="11752" y="122615"/>
                  </a:lnTo>
                  <a:lnTo>
                    <a:pt x="17280" y="131569"/>
                  </a:lnTo>
                  <a:lnTo>
                    <a:pt x="25645" y="136368"/>
                  </a:lnTo>
                  <a:lnTo>
                    <a:pt x="47418" y="138581"/>
                  </a:lnTo>
                  <a:lnTo>
                    <a:pt x="57436" y="135194"/>
                  </a:lnTo>
                  <a:lnTo>
                    <a:pt x="74805" y="122072"/>
                  </a:lnTo>
                  <a:lnTo>
                    <a:pt x="92149" y="94953"/>
                  </a:lnTo>
                  <a:lnTo>
                    <a:pt x="96615" y="92071"/>
                  </a:lnTo>
                  <a:lnTo>
                    <a:pt x="100762" y="93658"/>
                  </a:lnTo>
                  <a:lnTo>
                    <a:pt x="141183" y="135869"/>
                  </a:lnTo>
                  <a:lnTo>
                    <a:pt x="149191" y="139235"/>
                  </a:lnTo>
                  <a:lnTo>
                    <a:pt x="186264" y="138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43026" y="2263626"/>
              <a:ext cx="21057" cy="126344"/>
            </a:xfrm>
            <a:custGeom>
              <a:avLst/>
              <a:gdLst/>
              <a:ahLst/>
              <a:cxnLst/>
              <a:rect l="0" t="0" r="0" b="0"/>
              <a:pathLst>
                <a:path w="21057" h="126344">
                  <a:moveTo>
                    <a:pt x="0" y="0"/>
                  </a:moveTo>
                  <a:lnTo>
                    <a:pt x="3119" y="42692"/>
                  </a:lnTo>
                  <a:lnTo>
                    <a:pt x="18211" y="102217"/>
                  </a:lnTo>
                  <a:lnTo>
                    <a:pt x="21056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32497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16725" y="2190565"/>
              <a:ext cx="136872" cy="157290"/>
            </a:xfrm>
            <a:custGeom>
              <a:avLst/>
              <a:gdLst/>
              <a:ahLst/>
              <a:cxnLst/>
              <a:rect l="0" t="0" r="0" b="0"/>
              <a:pathLst>
                <a:path w="136872" h="157290">
                  <a:moveTo>
                    <a:pt x="0" y="104647"/>
                  </a:moveTo>
                  <a:lnTo>
                    <a:pt x="15619" y="151503"/>
                  </a:lnTo>
                  <a:lnTo>
                    <a:pt x="3894" y="97178"/>
                  </a:lnTo>
                  <a:lnTo>
                    <a:pt x="3888" y="41387"/>
                  </a:lnTo>
                  <a:lnTo>
                    <a:pt x="6102" y="27379"/>
                  </a:lnTo>
                  <a:lnTo>
                    <a:pt x="11087" y="16870"/>
                  </a:lnTo>
                  <a:lnTo>
                    <a:pt x="25984" y="2074"/>
                  </a:lnTo>
                  <a:lnTo>
                    <a:pt x="34871" y="0"/>
                  </a:lnTo>
                  <a:lnTo>
                    <a:pt x="54102" y="3935"/>
                  </a:lnTo>
                  <a:lnTo>
                    <a:pt x="71229" y="16602"/>
                  </a:lnTo>
                  <a:lnTo>
                    <a:pt x="107299" y="63417"/>
                  </a:lnTo>
                  <a:lnTo>
                    <a:pt x="131752" y="124612"/>
                  </a:lnTo>
                  <a:lnTo>
                    <a:pt x="136871" y="157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95709" y="2152752"/>
              <a:ext cx="158579" cy="226689"/>
            </a:xfrm>
            <a:custGeom>
              <a:avLst/>
              <a:gdLst/>
              <a:ahLst/>
              <a:cxnLst/>
              <a:rect l="0" t="0" r="0" b="0"/>
              <a:pathLst>
                <a:path w="158579" h="226689">
                  <a:moveTo>
                    <a:pt x="105285" y="5590"/>
                  </a:moveTo>
                  <a:lnTo>
                    <a:pt x="88518" y="0"/>
                  </a:lnTo>
                  <a:lnTo>
                    <a:pt x="70927" y="376"/>
                  </a:lnTo>
                  <a:lnTo>
                    <a:pt x="31038" y="10149"/>
                  </a:lnTo>
                  <a:lnTo>
                    <a:pt x="5428" y="25528"/>
                  </a:lnTo>
                  <a:lnTo>
                    <a:pt x="2449" y="31750"/>
                  </a:lnTo>
                  <a:lnTo>
                    <a:pt x="2803" y="38238"/>
                  </a:lnTo>
                  <a:lnTo>
                    <a:pt x="5378" y="44903"/>
                  </a:lnTo>
                  <a:lnTo>
                    <a:pt x="20718" y="55427"/>
                  </a:lnTo>
                  <a:lnTo>
                    <a:pt x="80891" y="83816"/>
                  </a:lnTo>
                  <a:lnTo>
                    <a:pt x="136432" y="118027"/>
                  </a:lnTo>
                  <a:lnTo>
                    <a:pt x="151494" y="135111"/>
                  </a:lnTo>
                  <a:lnTo>
                    <a:pt x="157148" y="144579"/>
                  </a:lnTo>
                  <a:lnTo>
                    <a:pt x="158578" y="153232"/>
                  </a:lnTo>
                  <a:lnTo>
                    <a:pt x="157191" y="161340"/>
                  </a:lnTo>
                  <a:lnTo>
                    <a:pt x="153927" y="169084"/>
                  </a:lnTo>
                  <a:lnTo>
                    <a:pt x="132566" y="191163"/>
                  </a:lnTo>
                  <a:lnTo>
                    <a:pt x="85501" y="211179"/>
                  </a:lnTo>
                  <a:lnTo>
                    <a:pt x="34264" y="223278"/>
                  </a:lnTo>
                  <a:lnTo>
                    <a:pt x="0" y="226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126756" y="1094963"/>
            <a:ext cx="31587" cy="842281"/>
          </a:xfrm>
          <a:custGeom>
            <a:avLst/>
            <a:gdLst/>
            <a:ahLst/>
            <a:cxnLst/>
            <a:rect l="0" t="0" r="0" b="0"/>
            <a:pathLst>
              <a:path w="31587" h="842281">
                <a:moveTo>
                  <a:pt x="31586" y="0"/>
                </a:moveTo>
                <a:lnTo>
                  <a:pt x="28466" y="59358"/>
                </a:lnTo>
                <a:lnTo>
                  <a:pt x="22520" y="110121"/>
                </a:lnTo>
                <a:lnTo>
                  <a:pt x="21346" y="165209"/>
                </a:lnTo>
                <a:lnTo>
                  <a:pt x="21114" y="221150"/>
                </a:lnTo>
                <a:lnTo>
                  <a:pt x="15479" y="282850"/>
                </a:lnTo>
                <a:lnTo>
                  <a:pt x="11995" y="334022"/>
                </a:lnTo>
                <a:lnTo>
                  <a:pt x="10963" y="386229"/>
                </a:lnTo>
                <a:lnTo>
                  <a:pt x="10614" y="449036"/>
                </a:lnTo>
                <a:lnTo>
                  <a:pt x="10554" y="499336"/>
                </a:lnTo>
                <a:lnTo>
                  <a:pt x="10536" y="551284"/>
                </a:lnTo>
                <a:lnTo>
                  <a:pt x="10531" y="602551"/>
                </a:lnTo>
                <a:lnTo>
                  <a:pt x="10529" y="662388"/>
                </a:lnTo>
                <a:lnTo>
                  <a:pt x="10529" y="711380"/>
                </a:lnTo>
                <a:lnTo>
                  <a:pt x="7409" y="764110"/>
                </a:lnTo>
                <a:lnTo>
                  <a:pt x="2195" y="806250"/>
                </a:lnTo>
                <a:lnTo>
                  <a:pt x="0" y="8422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858137" y="1073906"/>
            <a:ext cx="310734" cy="543770"/>
          </a:xfrm>
          <a:custGeom>
            <a:avLst/>
            <a:gdLst/>
            <a:ahLst/>
            <a:cxnLst/>
            <a:rect l="0" t="0" r="0" b="0"/>
            <a:pathLst>
              <a:path w="310734" h="543770">
                <a:moveTo>
                  <a:pt x="310733" y="421140"/>
                </a:moveTo>
                <a:lnTo>
                  <a:pt x="258028" y="440268"/>
                </a:lnTo>
                <a:lnTo>
                  <a:pt x="203194" y="470503"/>
                </a:lnTo>
                <a:lnTo>
                  <a:pt x="143598" y="502351"/>
                </a:lnTo>
                <a:lnTo>
                  <a:pt x="84595" y="528685"/>
                </a:lnTo>
                <a:lnTo>
                  <a:pt x="75746" y="534951"/>
                </a:lnTo>
                <a:lnTo>
                  <a:pt x="53436" y="541913"/>
                </a:lnTo>
                <a:lnTo>
                  <a:pt x="40936" y="543769"/>
                </a:lnTo>
                <a:lnTo>
                  <a:pt x="20808" y="539593"/>
                </a:lnTo>
                <a:lnTo>
                  <a:pt x="12164" y="535204"/>
                </a:lnTo>
                <a:lnTo>
                  <a:pt x="6402" y="527598"/>
                </a:lnTo>
                <a:lnTo>
                  <a:pt x="0" y="506669"/>
                </a:lnTo>
                <a:lnTo>
                  <a:pt x="3394" y="481770"/>
                </a:lnTo>
                <a:lnTo>
                  <a:pt x="19047" y="427657"/>
                </a:lnTo>
                <a:lnTo>
                  <a:pt x="41810" y="377974"/>
                </a:lnTo>
                <a:lnTo>
                  <a:pt x="65716" y="320500"/>
                </a:lnTo>
                <a:lnTo>
                  <a:pt x="85748" y="263824"/>
                </a:lnTo>
                <a:lnTo>
                  <a:pt x="103623" y="210651"/>
                </a:lnTo>
                <a:lnTo>
                  <a:pt x="124725" y="147406"/>
                </a:lnTo>
                <a:lnTo>
                  <a:pt x="145786" y="84229"/>
                </a:lnTo>
                <a:lnTo>
                  <a:pt x="160214" y="26372"/>
                </a:lnTo>
                <a:lnTo>
                  <a:pt x="16333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337326" y="1126549"/>
            <a:ext cx="1526633" cy="800167"/>
            <a:chOff x="2337326" y="1126549"/>
            <a:chExt cx="1526633" cy="800167"/>
          </a:xfrm>
        </p:grpSpPr>
        <p:sp>
          <p:nvSpPr>
            <p:cNvPr id="4" name="Freeform 3"/>
            <p:cNvSpPr/>
            <p:nvPr/>
          </p:nvSpPr>
          <p:spPr>
            <a:xfrm>
              <a:off x="2337326" y="192671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32124" y="1126549"/>
              <a:ext cx="10530" cy="800167"/>
            </a:xfrm>
            <a:custGeom>
              <a:avLst/>
              <a:gdLst/>
              <a:ahLst/>
              <a:cxnLst/>
              <a:rect l="0" t="0" r="0" b="0"/>
              <a:pathLst>
                <a:path w="10530" h="800167">
                  <a:moveTo>
                    <a:pt x="10529" y="0"/>
                  </a:moveTo>
                  <a:lnTo>
                    <a:pt x="4463" y="34791"/>
                  </a:lnTo>
                  <a:lnTo>
                    <a:pt x="8984" y="93657"/>
                  </a:lnTo>
                  <a:lnTo>
                    <a:pt x="10223" y="150691"/>
                  </a:lnTo>
                  <a:lnTo>
                    <a:pt x="10468" y="208187"/>
                  </a:lnTo>
                  <a:lnTo>
                    <a:pt x="10511" y="258737"/>
                  </a:lnTo>
                  <a:lnTo>
                    <a:pt x="10523" y="316478"/>
                  </a:lnTo>
                  <a:lnTo>
                    <a:pt x="10527" y="371152"/>
                  </a:lnTo>
                  <a:lnTo>
                    <a:pt x="10528" y="424396"/>
                  </a:lnTo>
                  <a:lnTo>
                    <a:pt x="10528" y="477217"/>
                  </a:lnTo>
                  <a:lnTo>
                    <a:pt x="10528" y="529912"/>
                  </a:lnTo>
                  <a:lnTo>
                    <a:pt x="10529" y="581400"/>
                  </a:lnTo>
                  <a:lnTo>
                    <a:pt x="10529" y="641313"/>
                  </a:lnTo>
                  <a:lnTo>
                    <a:pt x="10529" y="698207"/>
                  </a:lnTo>
                  <a:lnTo>
                    <a:pt x="3293" y="759402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53222" y="1168663"/>
              <a:ext cx="452641" cy="758053"/>
            </a:xfrm>
            <a:custGeom>
              <a:avLst/>
              <a:gdLst/>
              <a:ahLst/>
              <a:cxnLst/>
              <a:rect l="0" t="0" r="0" b="0"/>
              <a:pathLst>
                <a:path w="452641" h="758053">
                  <a:moveTo>
                    <a:pt x="0" y="0"/>
                  </a:moveTo>
                  <a:lnTo>
                    <a:pt x="61111" y="17958"/>
                  </a:lnTo>
                  <a:lnTo>
                    <a:pt x="111117" y="31666"/>
                  </a:lnTo>
                  <a:lnTo>
                    <a:pt x="165449" y="45639"/>
                  </a:lnTo>
                  <a:lnTo>
                    <a:pt x="215918" y="50567"/>
                  </a:lnTo>
                  <a:lnTo>
                    <a:pt x="275326" y="52027"/>
                  </a:lnTo>
                  <a:lnTo>
                    <a:pt x="331793" y="46871"/>
                  </a:lnTo>
                  <a:lnTo>
                    <a:pt x="393700" y="33478"/>
                  </a:lnTo>
                  <a:lnTo>
                    <a:pt x="437817" y="9516"/>
                  </a:lnTo>
                  <a:lnTo>
                    <a:pt x="446296" y="2834"/>
                  </a:lnTo>
                  <a:lnTo>
                    <a:pt x="450779" y="1889"/>
                  </a:lnTo>
                  <a:lnTo>
                    <a:pt x="452597" y="4769"/>
                  </a:lnTo>
                  <a:lnTo>
                    <a:pt x="452640" y="10198"/>
                  </a:lnTo>
                  <a:lnTo>
                    <a:pt x="428999" y="64066"/>
                  </a:lnTo>
                  <a:lnTo>
                    <a:pt x="398646" y="121103"/>
                  </a:lnTo>
                  <a:lnTo>
                    <a:pt x="372027" y="175523"/>
                  </a:lnTo>
                  <a:lnTo>
                    <a:pt x="349568" y="226004"/>
                  </a:lnTo>
                  <a:lnTo>
                    <a:pt x="323771" y="281036"/>
                  </a:lnTo>
                  <a:lnTo>
                    <a:pt x="303078" y="336966"/>
                  </a:lnTo>
                  <a:lnTo>
                    <a:pt x="282396" y="393075"/>
                  </a:lnTo>
                  <a:lnTo>
                    <a:pt x="259810" y="449218"/>
                  </a:lnTo>
                  <a:lnTo>
                    <a:pt x="242870" y="505368"/>
                  </a:lnTo>
                  <a:lnTo>
                    <a:pt x="228259" y="561520"/>
                  </a:lnTo>
                  <a:lnTo>
                    <a:pt x="210589" y="620257"/>
                  </a:lnTo>
                  <a:lnTo>
                    <a:pt x="191856" y="674872"/>
                  </a:lnTo>
                  <a:lnTo>
                    <a:pt x="166411" y="735515"/>
                  </a:lnTo>
                  <a:lnTo>
                    <a:pt x="157928" y="7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48145" y="147398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3721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155205" y="1031792"/>
            <a:ext cx="2815257" cy="1196142"/>
            <a:chOff x="4155205" y="1031792"/>
            <a:chExt cx="2815257" cy="1196142"/>
          </a:xfrm>
        </p:grpSpPr>
        <p:sp>
          <p:nvSpPr>
            <p:cNvPr id="9" name="Freeform 8"/>
            <p:cNvSpPr/>
            <p:nvPr/>
          </p:nvSpPr>
          <p:spPr>
            <a:xfrm>
              <a:off x="4155205" y="1031792"/>
              <a:ext cx="456278" cy="1001964"/>
            </a:xfrm>
            <a:custGeom>
              <a:avLst/>
              <a:gdLst/>
              <a:ahLst/>
              <a:cxnLst/>
              <a:rect l="0" t="0" r="0" b="0"/>
              <a:pathLst>
                <a:path w="456278" h="1001964">
                  <a:moveTo>
                    <a:pt x="87779" y="0"/>
                  </a:moveTo>
                  <a:lnTo>
                    <a:pt x="80543" y="27556"/>
                  </a:lnTo>
                  <a:lnTo>
                    <a:pt x="81020" y="90018"/>
                  </a:lnTo>
                  <a:lnTo>
                    <a:pt x="82657" y="142876"/>
                  </a:lnTo>
                  <a:lnTo>
                    <a:pt x="78318" y="202658"/>
                  </a:lnTo>
                  <a:lnTo>
                    <a:pt x="77461" y="260697"/>
                  </a:lnTo>
                  <a:lnTo>
                    <a:pt x="77292" y="324154"/>
                  </a:lnTo>
                  <a:lnTo>
                    <a:pt x="74143" y="370956"/>
                  </a:lnTo>
                  <a:lnTo>
                    <a:pt x="68921" y="421869"/>
                  </a:lnTo>
                  <a:lnTo>
                    <a:pt x="67374" y="473998"/>
                  </a:lnTo>
                  <a:lnTo>
                    <a:pt x="63796" y="526489"/>
                  </a:lnTo>
                  <a:lnTo>
                    <a:pt x="58446" y="579087"/>
                  </a:lnTo>
                  <a:lnTo>
                    <a:pt x="53741" y="631716"/>
                  </a:lnTo>
                  <a:lnTo>
                    <a:pt x="48058" y="681235"/>
                  </a:lnTo>
                  <a:lnTo>
                    <a:pt x="43255" y="728662"/>
                  </a:lnTo>
                  <a:lnTo>
                    <a:pt x="36741" y="791501"/>
                  </a:lnTo>
                  <a:lnTo>
                    <a:pt x="27048" y="852483"/>
                  </a:lnTo>
                  <a:lnTo>
                    <a:pt x="17272" y="913024"/>
                  </a:lnTo>
                  <a:lnTo>
                    <a:pt x="6967" y="962157"/>
                  </a:lnTo>
                  <a:lnTo>
                    <a:pt x="0" y="991875"/>
                  </a:lnTo>
                  <a:lnTo>
                    <a:pt x="14" y="999332"/>
                  </a:lnTo>
                  <a:lnTo>
                    <a:pt x="2362" y="1001963"/>
                  </a:lnTo>
                  <a:lnTo>
                    <a:pt x="6268" y="1001378"/>
                  </a:lnTo>
                  <a:lnTo>
                    <a:pt x="16847" y="991369"/>
                  </a:lnTo>
                  <a:lnTo>
                    <a:pt x="31687" y="976392"/>
                  </a:lnTo>
                  <a:lnTo>
                    <a:pt x="92955" y="933593"/>
                  </a:lnTo>
                  <a:lnTo>
                    <a:pt x="153359" y="908584"/>
                  </a:lnTo>
                  <a:lnTo>
                    <a:pt x="210437" y="892032"/>
                  </a:lnTo>
                  <a:lnTo>
                    <a:pt x="261383" y="881068"/>
                  </a:lnTo>
                  <a:lnTo>
                    <a:pt x="315342" y="876000"/>
                  </a:lnTo>
                  <a:lnTo>
                    <a:pt x="368375" y="874498"/>
                  </a:lnTo>
                  <a:lnTo>
                    <a:pt x="426782" y="881226"/>
                  </a:lnTo>
                  <a:lnTo>
                    <a:pt x="456277" y="884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2585" y="1625716"/>
              <a:ext cx="301581" cy="347195"/>
            </a:xfrm>
            <a:custGeom>
              <a:avLst/>
              <a:gdLst/>
              <a:ahLst/>
              <a:cxnLst/>
              <a:rect l="0" t="0" r="0" b="0"/>
              <a:pathLst>
                <a:path w="301581" h="347195">
                  <a:moveTo>
                    <a:pt x="175238" y="132543"/>
                  </a:moveTo>
                  <a:lnTo>
                    <a:pt x="180828" y="115775"/>
                  </a:lnTo>
                  <a:lnTo>
                    <a:pt x="180452" y="98184"/>
                  </a:lnTo>
                  <a:lnTo>
                    <a:pt x="170679" y="58295"/>
                  </a:lnTo>
                  <a:lnTo>
                    <a:pt x="155301" y="32685"/>
                  </a:lnTo>
                  <a:lnTo>
                    <a:pt x="135926" y="10278"/>
                  </a:lnTo>
                  <a:lnTo>
                    <a:pt x="112923" y="2164"/>
                  </a:lnTo>
                  <a:lnTo>
                    <a:pt x="98599" y="0"/>
                  </a:lnTo>
                  <a:lnTo>
                    <a:pt x="76446" y="3835"/>
                  </a:lnTo>
                  <a:lnTo>
                    <a:pt x="58801" y="14508"/>
                  </a:lnTo>
                  <a:lnTo>
                    <a:pt x="43160" y="30950"/>
                  </a:lnTo>
                  <a:lnTo>
                    <a:pt x="18404" y="88720"/>
                  </a:lnTo>
                  <a:lnTo>
                    <a:pt x="10226" y="124627"/>
                  </a:lnTo>
                  <a:lnTo>
                    <a:pt x="0" y="186482"/>
                  </a:lnTo>
                  <a:lnTo>
                    <a:pt x="114" y="246879"/>
                  </a:lnTo>
                  <a:lnTo>
                    <a:pt x="6158" y="274606"/>
                  </a:lnTo>
                  <a:lnTo>
                    <a:pt x="35701" y="331882"/>
                  </a:lnTo>
                  <a:lnTo>
                    <a:pt x="44779" y="339135"/>
                  </a:lnTo>
                  <a:lnTo>
                    <a:pt x="67344" y="347194"/>
                  </a:lnTo>
                  <a:lnTo>
                    <a:pt x="89851" y="344537"/>
                  </a:lnTo>
                  <a:lnTo>
                    <a:pt x="110382" y="335557"/>
                  </a:lnTo>
                  <a:lnTo>
                    <a:pt x="135095" y="316177"/>
                  </a:lnTo>
                  <a:lnTo>
                    <a:pt x="149988" y="298386"/>
                  </a:lnTo>
                  <a:lnTo>
                    <a:pt x="170208" y="242727"/>
                  </a:lnTo>
                  <a:lnTo>
                    <a:pt x="182347" y="185460"/>
                  </a:lnTo>
                  <a:lnTo>
                    <a:pt x="185317" y="124390"/>
                  </a:lnTo>
                  <a:lnTo>
                    <a:pt x="197194" y="187378"/>
                  </a:lnTo>
                  <a:lnTo>
                    <a:pt x="210210" y="224829"/>
                  </a:lnTo>
                  <a:lnTo>
                    <a:pt x="235569" y="268925"/>
                  </a:lnTo>
                  <a:lnTo>
                    <a:pt x="244704" y="274937"/>
                  </a:lnTo>
                  <a:lnTo>
                    <a:pt x="267334" y="278497"/>
                  </a:lnTo>
                  <a:lnTo>
                    <a:pt x="276409" y="276639"/>
                  </a:lnTo>
                  <a:lnTo>
                    <a:pt x="301580" y="258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89685" y="1631917"/>
              <a:ext cx="174523" cy="265175"/>
            </a:xfrm>
            <a:custGeom>
              <a:avLst/>
              <a:gdLst/>
              <a:ahLst/>
              <a:cxnLst/>
              <a:rect l="0" t="0" r="0" b="0"/>
              <a:pathLst>
                <a:path w="174523" h="265175">
                  <a:moveTo>
                    <a:pt x="6066" y="84228"/>
                  </a:moveTo>
                  <a:lnTo>
                    <a:pt x="0" y="116680"/>
                  </a:lnTo>
                  <a:lnTo>
                    <a:pt x="5036" y="179748"/>
                  </a:lnTo>
                  <a:lnTo>
                    <a:pt x="14268" y="236934"/>
                  </a:lnTo>
                  <a:lnTo>
                    <a:pt x="21624" y="265174"/>
                  </a:lnTo>
                  <a:lnTo>
                    <a:pt x="21117" y="264520"/>
                  </a:lnTo>
                  <a:lnTo>
                    <a:pt x="19610" y="260575"/>
                  </a:lnTo>
                  <a:lnTo>
                    <a:pt x="16992" y="199578"/>
                  </a:lnTo>
                  <a:lnTo>
                    <a:pt x="16673" y="143798"/>
                  </a:lnTo>
                  <a:lnTo>
                    <a:pt x="28058" y="85140"/>
                  </a:lnTo>
                  <a:lnTo>
                    <a:pt x="46934" y="42294"/>
                  </a:lnTo>
                  <a:lnTo>
                    <a:pt x="62834" y="27376"/>
                  </a:lnTo>
                  <a:lnTo>
                    <a:pt x="101637" y="8267"/>
                  </a:lnTo>
                  <a:lnTo>
                    <a:pt x="155667" y="1088"/>
                  </a:lnTo>
                  <a:lnTo>
                    <a:pt x="1745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64207" y="1640243"/>
              <a:ext cx="198556" cy="587691"/>
            </a:xfrm>
            <a:custGeom>
              <a:avLst/>
              <a:gdLst/>
              <a:ahLst/>
              <a:cxnLst/>
              <a:rect l="0" t="0" r="0" b="0"/>
              <a:pathLst>
                <a:path w="198556" h="587691">
                  <a:moveTo>
                    <a:pt x="147399" y="170658"/>
                  </a:moveTo>
                  <a:lnTo>
                    <a:pt x="176707" y="135760"/>
                  </a:lnTo>
                  <a:lnTo>
                    <a:pt x="183821" y="113424"/>
                  </a:lnTo>
                  <a:lnTo>
                    <a:pt x="185814" y="87899"/>
                  </a:lnTo>
                  <a:lnTo>
                    <a:pt x="179188" y="48391"/>
                  </a:lnTo>
                  <a:lnTo>
                    <a:pt x="168936" y="25070"/>
                  </a:lnTo>
                  <a:lnTo>
                    <a:pt x="153462" y="9246"/>
                  </a:lnTo>
                  <a:lnTo>
                    <a:pt x="144422" y="3389"/>
                  </a:lnTo>
                  <a:lnTo>
                    <a:pt x="121899" y="0"/>
                  </a:lnTo>
                  <a:lnTo>
                    <a:pt x="98631" y="3563"/>
                  </a:lnTo>
                  <a:lnTo>
                    <a:pt x="80491" y="12946"/>
                  </a:lnTo>
                  <a:lnTo>
                    <a:pt x="67749" y="31154"/>
                  </a:lnTo>
                  <a:lnTo>
                    <a:pt x="40160" y="94489"/>
                  </a:lnTo>
                  <a:lnTo>
                    <a:pt x="35296" y="134701"/>
                  </a:lnTo>
                  <a:lnTo>
                    <a:pt x="46574" y="191139"/>
                  </a:lnTo>
                  <a:lnTo>
                    <a:pt x="56433" y="223130"/>
                  </a:lnTo>
                  <a:lnTo>
                    <a:pt x="62189" y="231376"/>
                  </a:lnTo>
                  <a:lnTo>
                    <a:pt x="77942" y="243657"/>
                  </a:lnTo>
                  <a:lnTo>
                    <a:pt x="85886" y="245060"/>
                  </a:lnTo>
                  <a:lnTo>
                    <a:pt x="93523" y="243656"/>
                  </a:lnTo>
                  <a:lnTo>
                    <a:pt x="100953" y="240381"/>
                  </a:lnTo>
                  <a:lnTo>
                    <a:pt x="122589" y="219003"/>
                  </a:lnTo>
                  <a:lnTo>
                    <a:pt x="146443" y="161759"/>
                  </a:lnTo>
                  <a:lnTo>
                    <a:pt x="154524" y="125907"/>
                  </a:lnTo>
                  <a:lnTo>
                    <a:pt x="155659" y="112748"/>
                  </a:lnTo>
                  <a:lnTo>
                    <a:pt x="157585" y="107485"/>
                  </a:lnTo>
                  <a:lnTo>
                    <a:pt x="160039" y="107486"/>
                  </a:lnTo>
                  <a:lnTo>
                    <a:pt x="162844" y="110996"/>
                  </a:lnTo>
                  <a:lnTo>
                    <a:pt x="170837" y="169141"/>
                  </a:lnTo>
                  <a:lnTo>
                    <a:pt x="176570" y="225971"/>
                  </a:lnTo>
                  <a:lnTo>
                    <a:pt x="181389" y="277904"/>
                  </a:lnTo>
                  <a:lnTo>
                    <a:pt x="187106" y="327997"/>
                  </a:lnTo>
                  <a:lnTo>
                    <a:pt x="191919" y="382223"/>
                  </a:lnTo>
                  <a:lnTo>
                    <a:pt x="198437" y="443166"/>
                  </a:lnTo>
                  <a:lnTo>
                    <a:pt x="198555" y="501954"/>
                  </a:lnTo>
                  <a:lnTo>
                    <a:pt x="194311" y="526131"/>
                  </a:lnTo>
                  <a:lnTo>
                    <a:pt x="182287" y="545455"/>
                  </a:lnTo>
                  <a:lnTo>
                    <a:pt x="152667" y="569488"/>
                  </a:lnTo>
                  <a:lnTo>
                    <a:pt x="127514" y="581882"/>
                  </a:lnTo>
                  <a:lnTo>
                    <a:pt x="88214" y="587690"/>
                  </a:lnTo>
                  <a:lnTo>
                    <a:pt x="64943" y="584903"/>
                  </a:lnTo>
                  <a:lnTo>
                    <a:pt x="17001" y="565082"/>
                  </a:lnTo>
                  <a:lnTo>
                    <a:pt x="0" y="560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06362" y="1615603"/>
              <a:ext cx="242157" cy="293910"/>
            </a:xfrm>
            <a:custGeom>
              <a:avLst/>
              <a:gdLst/>
              <a:ahLst/>
              <a:cxnLst/>
              <a:rect l="0" t="0" r="0" b="0"/>
              <a:pathLst>
                <a:path w="242157" h="293910">
                  <a:moveTo>
                    <a:pt x="0" y="153184"/>
                  </a:moveTo>
                  <a:lnTo>
                    <a:pt x="62093" y="147595"/>
                  </a:lnTo>
                  <a:lnTo>
                    <a:pt x="113478" y="135226"/>
                  </a:lnTo>
                  <a:lnTo>
                    <a:pt x="165569" y="121518"/>
                  </a:lnTo>
                  <a:lnTo>
                    <a:pt x="177059" y="118035"/>
                  </a:lnTo>
                  <a:lnTo>
                    <a:pt x="185890" y="112204"/>
                  </a:lnTo>
                  <a:lnTo>
                    <a:pt x="198822" y="96366"/>
                  </a:lnTo>
                  <a:lnTo>
                    <a:pt x="212679" y="67719"/>
                  </a:lnTo>
                  <a:lnTo>
                    <a:pt x="213146" y="57603"/>
                  </a:lnTo>
                  <a:lnTo>
                    <a:pt x="207425" y="37004"/>
                  </a:lnTo>
                  <a:lnTo>
                    <a:pt x="190845" y="19270"/>
                  </a:lnTo>
                  <a:lnTo>
                    <a:pt x="167879" y="5929"/>
                  </a:lnTo>
                  <a:lnTo>
                    <a:pt x="142073" y="0"/>
                  </a:lnTo>
                  <a:lnTo>
                    <a:pt x="106827" y="2251"/>
                  </a:lnTo>
                  <a:lnTo>
                    <a:pt x="74157" y="15916"/>
                  </a:lnTo>
                  <a:lnTo>
                    <a:pt x="47839" y="40373"/>
                  </a:lnTo>
                  <a:lnTo>
                    <a:pt x="30812" y="69846"/>
                  </a:lnTo>
                  <a:lnTo>
                    <a:pt x="18358" y="106394"/>
                  </a:lnTo>
                  <a:lnTo>
                    <a:pt x="19311" y="160666"/>
                  </a:lnTo>
                  <a:lnTo>
                    <a:pt x="22880" y="202454"/>
                  </a:lnTo>
                  <a:lnTo>
                    <a:pt x="37715" y="242132"/>
                  </a:lnTo>
                  <a:lnTo>
                    <a:pt x="50298" y="261347"/>
                  </a:lnTo>
                  <a:lnTo>
                    <a:pt x="66808" y="274566"/>
                  </a:lnTo>
                  <a:lnTo>
                    <a:pt x="106004" y="292584"/>
                  </a:lnTo>
                  <a:lnTo>
                    <a:pt x="126662" y="293909"/>
                  </a:lnTo>
                  <a:lnTo>
                    <a:pt x="168519" y="285227"/>
                  </a:lnTo>
                  <a:lnTo>
                    <a:pt x="229097" y="246283"/>
                  </a:lnTo>
                  <a:lnTo>
                    <a:pt x="242156" y="2374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55924" y="1116020"/>
              <a:ext cx="282191" cy="726468"/>
            </a:xfrm>
            <a:custGeom>
              <a:avLst/>
              <a:gdLst/>
              <a:ahLst/>
              <a:cxnLst/>
              <a:rect l="0" t="0" r="0" b="0"/>
              <a:pathLst>
                <a:path w="282191" h="726468">
                  <a:moveTo>
                    <a:pt x="103205" y="726467"/>
                  </a:moveTo>
                  <a:lnTo>
                    <a:pt x="95969" y="697741"/>
                  </a:lnTo>
                  <a:lnTo>
                    <a:pt x="92482" y="648545"/>
                  </a:lnTo>
                  <a:lnTo>
                    <a:pt x="85730" y="595234"/>
                  </a:lnTo>
                  <a:lnTo>
                    <a:pt x="82040" y="537844"/>
                  </a:lnTo>
                  <a:lnTo>
                    <a:pt x="74058" y="486655"/>
                  </a:lnTo>
                  <a:lnTo>
                    <a:pt x="64284" y="425864"/>
                  </a:lnTo>
                  <a:lnTo>
                    <a:pt x="53978" y="378866"/>
                  </a:lnTo>
                  <a:lnTo>
                    <a:pt x="43516" y="319837"/>
                  </a:lnTo>
                  <a:lnTo>
                    <a:pt x="29500" y="266079"/>
                  </a:lnTo>
                  <a:lnTo>
                    <a:pt x="15466" y="210487"/>
                  </a:lnTo>
                  <a:lnTo>
                    <a:pt x="2599" y="151585"/>
                  </a:lnTo>
                  <a:lnTo>
                    <a:pt x="0" y="123134"/>
                  </a:lnTo>
                  <a:lnTo>
                    <a:pt x="5084" y="101130"/>
                  </a:lnTo>
                  <a:lnTo>
                    <a:pt x="27411" y="67940"/>
                  </a:lnTo>
                  <a:lnTo>
                    <a:pt x="53062" y="45997"/>
                  </a:lnTo>
                  <a:lnTo>
                    <a:pt x="102746" y="26027"/>
                  </a:lnTo>
                  <a:lnTo>
                    <a:pt x="150772" y="15641"/>
                  </a:lnTo>
                  <a:lnTo>
                    <a:pt x="200877" y="10874"/>
                  </a:lnTo>
                  <a:lnTo>
                    <a:pt x="254083" y="2495"/>
                  </a:lnTo>
                  <a:lnTo>
                    <a:pt x="2821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06487" y="1505575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78254" y="14654"/>
                  </a:lnTo>
                  <a:lnTo>
                    <a:pt x="24776" y="4000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56695" y="1621682"/>
              <a:ext cx="239347" cy="262432"/>
            </a:xfrm>
            <a:custGeom>
              <a:avLst/>
              <a:gdLst/>
              <a:ahLst/>
              <a:cxnLst/>
              <a:rect l="0" t="0" r="0" b="0"/>
              <a:pathLst>
                <a:path w="239347" h="262432">
                  <a:moveTo>
                    <a:pt x="155118" y="157634"/>
                  </a:moveTo>
                  <a:lnTo>
                    <a:pt x="160707" y="140866"/>
                  </a:lnTo>
                  <a:lnTo>
                    <a:pt x="158594" y="108082"/>
                  </a:lnTo>
                  <a:lnTo>
                    <a:pt x="141004" y="49636"/>
                  </a:lnTo>
                  <a:lnTo>
                    <a:pt x="122470" y="15670"/>
                  </a:lnTo>
                  <a:lnTo>
                    <a:pt x="115806" y="6839"/>
                  </a:lnTo>
                  <a:lnTo>
                    <a:pt x="105513" y="2122"/>
                  </a:lnTo>
                  <a:lnTo>
                    <a:pt x="78480" y="0"/>
                  </a:lnTo>
                  <a:lnTo>
                    <a:pt x="66591" y="3412"/>
                  </a:lnTo>
                  <a:lnTo>
                    <a:pt x="47143" y="16561"/>
                  </a:lnTo>
                  <a:lnTo>
                    <a:pt x="23040" y="49284"/>
                  </a:lnTo>
                  <a:lnTo>
                    <a:pt x="6670" y="88615"/>
                  </a:lnTo>
                  <a:lnTo>
                    <a:pt x="0" y="135494"/>
                  </a:lnTo>
                  <a:lnTo>
                    <a:pt x="6151" y="195331"/>
                  </a:lnTo>
                  <a:lnTo>
                    <a:pt x="12091" y="223911"/>
                  </a:lnTo>
                  <a:lnTo>
                    <a:pt x="24870" y="245972"/>
                  </a:lnTo>
                  <a:lnTo>
                    <a:pt x="33191" y="255130"/>
                  </a:lnTo>
                  <a:lnTo>
                    <a:pt x="42248" y="260066"/>
                  </a:lnTo>
                  <a:lnTo>
                    <a:pt x="61670" y="262431"/>
                  </a:lnTo>
                  <a:lnTo>
                    <a:pt x="78880" y="256463"/>
                  </a:lnTo>
                  <a:lnTo>
                    <a:pt x="94329" y="244841"/>
                  </a:lnTo>
                  <a:lnTo>
                    <a:pt x="108993" y="227978"/>
                  </a:lnTo>
                  <a:lnTo>
                    <a:pt x="129066" y="180151"/>
                  </a:lnTo>
                  <a:lnTo>
                    <a:pt x="141177" y="125643"/>
                  </a:lnTo>
                  <a:lnTo>
                    <a:pt x="143073" y="108321"/>
                  </a:lnTo>
                  <a:lnTo>
                    <a:pt x="152862" y="159712"/>
                  </a:lnTo>
                  <a:lnTo>
                    <a:pt x="169014" y="208260"/>
                  </a:lnTo>
                  <a:lnTo>
                    <a:pt x="174910" y="219461"/>
                  </a:lnTo>
                  <a:lnTo>
                    <a:pt x="190821" y="235025"/>
                  </a:lnTo>
                  <a:lnTo>
                    <a:pt x="208421" y="244672"/>
                  </a:lnTo>
                  <a:lnTo>
                    <a:pt x="239346" y="252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09440" y="1639672"/>
              <a:ext cx="176115" cy="235175"/>
            </a:xfrm>
            <a:custGeom>
              <a:avLst/>
              <a:gdLst/>
              <a:ahLst/>
              <a:cxnLst/>
              <a:rect l="0" t="0" r="0" b="0"/>
              <a:pathLst>
                <a:path w="176115" h="235175">
                  <a:moveTo>
                    <a:pt x="144529" y="13302"/>
                  </a:moveTo>
                  <a:lnTo>
                    <a:pt x="133350" y="2123"/>
                  </a:lnTo>
                  <a:lnTo>
                    <a:pt x="126548" y="0"/>
                  </a:lnTo>
                  <a:lnTo>
                    <a:pt x="100206" y="2601"/>
                  </a:lnTo>
                  <a:lnTo>
                    <a:pt x="59865" y="17080"/>
                  </a:lnTo>
                  <a:lnTo>
                    <a:pt x="49481" y="22840"/>
                  </a:lnTo>
                  <a:lnTo>
                    <a:pt x="23690" y="53302"/>
                  </a:lnTo>
                  <a:lnTo>
                    <a:pt x="6819" y="86375"/>
                  </a:lnTo>
                  <a:lnTo>
                    <a:pt x="0" y="123990"/>
                  </a:lnTo>
                  <a:lnTo>
                    <a:pt x="4644" y="147894"/>
                  </a:lnTo>
                  <a:lnTo>
                    <a:pt x="26690" y="191836"/>
                  </a:lnTo>
                  <a:lnTo>
                    <a:pt x="52292" y="218149"/>
                  </a:lnTo>
                  <a:lnTo>
                    <a:pt x="87693" y="235174"/>
                  </a:lnTo>
                  <a:lnTo>
                    <a:pt x="114199" y="234354"/>
                  </a:lnTo>
                  <a:lnTo>
                    <a:pt x="139238" y="225021"/>
                  </a:lnTo>
                  <a:lnTo>
                    <a:pt x="176114" y="19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69974" y="1337119"/>
              <a:ext cx="20866" cy="558011"/>
            </a:xfrm>
            <a:custGeom>
              <a:avLst/>
              <a:gdLst/>
              <a:ahLst/>
              <a:cxnLst/>
              <a:rect l="0" t="0" r="0" b="0"/>
              <a:pathLst>
                <a:path w="20866" h="558011">
                  <a:moveTo>
                    <a:pt x="10337" y="0"/>
                  </a:moveTo>
                  <a:lnTo>
                    <a:pt x="2003" y="52050"/>
                  </a:lnTo>
                  <a:lnTo>
                    <a:pt x="5831" y="111537"/>
                  </a:lnTo>
                  <a:lnTo>
                    <a:pt x="9447" y="172724"/>
                  </a:lnTo>
                  <a:lnTo>
                    <a:pt x="10161" y="231083"/>
                  </a:lnTo>
                  <a:lnTo>
                    <a:pt x="4713" y="287671"/>
                  </a:lnTo>
                  <a:lnTo>
                    <a:pt x="777" y="343909"/>
                  </a:lnTo>
                  <a:lnTo>
                    <a:pt x="0" y="400079"/>
                  </a:lnTo>
                  <a:lnTo>
                    <a:pt x="5435" y="450645"/>
                  </a:lnTo>
                  <a:lnTo>
                    <a:pt x="10539" y="508899"/>
                  </a:lnTo>
                  <a:lnTo>
                    <a:pt x="20865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43440" y="1495046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29129" y="14654"/>
                  </a:lnTo>
                  <a:lnTo>
                    <a:pt x="178231" y="28198"/>
                  </a:lnTo>
                  <a:lnTo>
                    <a:pt x="131058" y="37471"/>
                  </a:lnTo>
                  <a:lnTo>
                    <a:pt x="81206" y="41908"/>
                  </a:lnTo>
                  <a:lnTo>
                    <a:pt x="28086" y="501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80224" y="1568746"/>
              <a:ext cx="190238" cy="326384"/>
            </a:xfrm>
            <a:custGeom>
              <a:avLst/>
              <a:gdLst/>
              <a:ahLst/>
              <a:cxnLst/>
              <a:rect l="0" t="0" r="0" b="0"/>
              <a:pathLst>
                <a:path w="190238" h="326384">
                  <a:moveTo>
                    <a:pt x="158056" y="0"/>
                  </a:moveTo>
                  <a:lnTo>
                    <a:pt x="99439" y="5589"/>
                  </a:lnTo>
                  <a:lnTo>
                    <a:pt x="53670" y="19128"/>
                  </a:lnTo>
                  <a:lnTo>
                    <a:pt x="13954" y="43119"/>
                  </a:lnTo>
                  <a:lnTo>
                    <a:pt x="5836" y="49803"/>
                  </a:lnTo>
                  <a:lnTo>
                    <a:pt x="1593" y="57768"/>
                  </a:lnTo>
                  <a:lnTo>
                    <a:pt x="0" y="75978"/>
                  </a:lnTo>
                  <a:lnTo>
                    <a:pt x="6310" y="92649"/>
                  </a:lnTo>
                  <a:lnTo>
                    <a:pt x="11269" y="100370"/>
                  </a:lnTo>
                  <a:lnTo>
                    <a:pt x="19253" y="105518"/>
                  </a:lnTo>
                  <a:lnTo>
                    <a:pt x="73342" y="120047"/>
                  </a:lnTo>
                  <a:lnTo>
                    <a:pt x="126407" y="136965"/>
                  </a:lnTo>
                  <a:lnTo>
                    <a:pt x="146329" y="145101"/>
                  </a:lnTo>
                  <a:lnTo>
                    <a:pt x="185512" y="176096"/>
                  </a:lnTo>
                  <a:lnTo>
                    <a:pt x="189228" y="186418"/>
                  </a:lnTo>
                  <a:lnTo>
                    <a:pt x="190237" y="213483"/>
                  </a:lnTo>
                  <a:lnTo>
                    <a:pt x="178639" y="250428"/>
                  </a:lnTo>
                  <a:lnTo>
                    <a:pt x="154796" y="283601"/>
                  </a:lnTo>
                  <a:lnTo>
                    <a:pt x="126191" y="298790"/>
                  </a:lnTo>
                  <a:lnTo>
                    <a:pt x="76865" y="313918"/>
                  </a:lnTo>
                  <a:lnTo>
                    <a:pt x="3171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025934" y="2575983"/>
            <a:ext cx="5196616" cy="729966"/>
            <a:chOff x="2025934" y="2575983"/>
            <a:chExt cx="5196616" cy="729966"/>
          </a:xfrm>
        </p:grpSpPr>
        <p:sp>
          <p:nvSpPr>
            <p:cNvPr id="22" name="Freeform 21"/>
            <p:cNvSpPr/>
            <p:nvPr/>
          </p:nvSpPr>
          <p:spPr>
            <a:xfrm>
              <a:off x="2025934" y="2598617"/>
              <a:ext cx="311393" cy="707332"/>
            </a:xfrm>
            <a:custGeom>
              <a:avLst/>
              <a:gdLst/>
              <a:ahLst/>
              <a:cxnLst/>
              <a:rect l="0" t="0" r="0" b="0"/>
              <a:pathLst>
                <a:path w="311393" h="707332">
                  <a:moveTo>
                    <a:pt x="6066" y="686274"/>
                  </a:moveTo>
                  <a:lnTo>
                    <a:pt x="0" y="652652"/>
                  </a:lnTo>
                  <a:lnTo>
                    <a:pt x="7640" y="597831"/>
                  </a:lnTo>
                  <a:lnTo>
                    <a:pt x="20415" y="542202"/>
                  </a:lnTo>
                  <a:lnTo>
                    <a:pt x="34203" y="492739"/>
                  </a:lnTo>
                  <a:lnTo>
                    <a:pt x="44688" y="435258"/>
                  </a:lnTo>
                  <a:lnTo>
                    <a:pt x="55204" y="383521"/>
                  </a:lnTo>
                  <a:lnTo>
                    <a:pt x="66899" y="321398"/>
                  </a:lnTo>
                  <a:lnTo>
                    <a:pt x="88098" y="259827"/>
                  </a:lnTo>
                  <a:lnTo>
                    <a:pt x="97052" y="221447"/>
                  </a:lnTo>
                  <a:lnTo>
                    <a:pt x="105667" y="166557"/>
                  </a:lnTo>
                  <a:lnTo>
                    <a:pt x="118633" y="116720"/>
                  </a:lnTo>
                  <a:lnTo>
                    <a:pt x="132460" y="56097"/>
                  </a:lnTo>
                  <a:lnTo>
                    <a:pt x="146456" y="4304"/>
                  </a:lnTo>
                  <a:lnTo>
                    <a:pt x="152302" y="0"/>
                  </a:lnTo>
                  <a:lnTo>
                    <a:pt x="159708" y="641"/>
                  </a:lnTo>
                  <a:lnTo>
                    <a:pt x="168156" y="4577"/>
                  </a:lnTo>
                  <a:lnTo>
                    <a:pt x="180661" y="21429"/>
                  </a:lnTo>
                  <a:lnTo>
                    <a:pt x="202019" y="80096"/>
                  </a:lnTo>
                  <a:lnTo>
                    <a:pt x="212955" y="137258"/>
                  </a:lnTo>
                  <a:lnTo>
                    <a:pt x="227130" y="200274"/>
                  </a:lnTo>
                  <a:lnTo>
                    <a:pt x="231828" y="230458"/>
                  </a:lnTo>
                  <a:lnTo>
                    <a:pt x="230236" y="279166"/>
                  </a:lnTo>
                  <a:lnTo>
                    <a:pt x="238993" y="341258"/>
                  </a:lnTo>
                  <a:lnTo>
                    <a:pt x="248606" y="392195"/>
                  </a:lnTo>
                  <a:lnTo>
                    <a:pt x="258864" y="444331"/>
                  </a:lnTo>
                  <a:lnTo>
                    <a:pt x="269312" y="493704"/>
                  </a:lnTo>
                  <a:lnTo>
                    <a:pt x="277734" y="552309"/>
                  </a:lnTo>
                  <a:lnTo>
                    <a:pt x="287803" y="607776"/>
                  </a:lnTo>
                  <a:lnTo>
                    <a:pt x="304502" y="670174"/>
                  </a:lnTo>
                  <a:lnTo>
                    <a:pt x="311392" y="707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95171" y="3084849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25956" y="14655"/>
                  </a:lnTo>
                  <a:lnTo>
                    <a:pt x="65315" y="31667"/>
                  </a:lnTo>
                  <a:lnTo>
                    <a:pt x="9547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13941" y="2663709"/>
              <a:ext cx="216150" cy="603388"/>
            </a:xfrm>
            <a:custGeom>
              <a:avLst/>
              <a:gdLst/>
              <a:ahLst/>
              <a:cxnLst/>
              <a:rect l="0" t="0" r="0" b="0"/>
              <a:pathLst>
                <a:path w="216150" h="603388">
                  <a:moveTo>
                    <a:pt x="7613" y="0"/>
                  </a:moveTo>
                  <a:lnTo>
                    <a:pt x="1547" y="33622"/>
                  </a:lnTo>
                  <a:lnTo>
                    <a:pt x="6068" y="91563"/>
                  </a:lnTo>
                  <a:lnTo>
                    <a:pt x="4036" y="152692"/>
                  </a:lnTo>
                  <a:lnTo>
                    <a:pt x="1344" y="198885"/>
                  </a:lnTo>
                  <a:lnTo>
                    <a:pt x="4047" y="246711"/>
                  </a:lnTo>
                  <a:lnTo>
                    <a:pt x="6556" y="302907"/>
                  </a:lnTo>
                  <a:lnTo>
                    <a:pt x="7300" y="365961"/>
                  </a:lnTo>
                  <a:lnTo>
                    <a:pt x="14787" y="428178"/>
                  </a:lnTo>
                  <a:lnTo>
                    <a:pt x="17479" y="487435"/>
                  </a:lnTo>
                  <a:lnTo>
                    <a:pt x="18010" y="549529"/>
                  </a:lnTo>
                  <a:lnTo>
                    <a:pt x="15714" y="557036"/>
                  </a:lnTo>
                  <a:lnTo>
                    <a:pt x="11844" y="559700"/>
                  </a:lnTo>
                  <a:lnTo>
                    <a:pt x="6924" y="559137"/>
                  </a:lnTo>
                  <a:lnTo>
                    <a:pt x="3644" y="554082"/>
                  </a:lnTo>
                  <a:lnTo>
                    <a:pt x="0" y="535988"/>
                  </a:lnTo>
                  <a:lnTo>
                    <a:pt x="6066" y="479008"/>
                  </a:lnTo>
                  <a:lnTo>
                    <a:pt x="21649" y="424599"/>
                  </a:lnTo>
                  <a:lnTo>
                    <a:pt x="46910" y="385299"/>
                  </a:lnTo>
                  <a:lnTo>
                    <a:pt x="66802" y="372845"/>
                  </a:lnTo>
                  <a:lnTo>
                    <a:pt x="91241" y="364581"/>
                  </a:lnTo>
                  <a:lnTo>
                    <a:pt x="117701" y="360908"/>
                  </a:lnTo>
                  <a:lnTo>
                    <a:pt x="158905" y="370018"/>
                  </a:lnTo>
                  <a:lnTo>
                    <a:pt x="180529" y="384381"/>
                  </a:lnTo>
                  <a:lnTo>
                    <a:pt x="196769" y="402463"/>
                  </a:lnTo>
                  <a:lnTo>
                    <a:pt x="207885" y="422198"/>
                  </a:lnTo>
                  <a:lnTo>
                    <a:pt x="216149" y="471869"/>
                  </a:lnTo>
                  <a:lnTo>
                    <a:pt x="215241" y="511690"/>
                  </a:lnTo>
                  <a:lnTo>
                    <a:pt x="201193" y="545066"/>
                  </a:lnTo>
                  <a:lnTo>
                    <a:pt x="168661" y="585307"/>
                  </a:lnTo>
                  <a:lnTo>
                    <a:pt x="136700" y="601323"/>
                  </a:lnTo>
                  <a:lnTo>
                    <a:pt x="110998" y="603387"/>
                  </a:lnTo>
                  <a:lnTo>
                    <a:pt x="56371" y="600770"/>
                  </a:lnTo>
                  <a:lnTo>
                    <a:pt x="28670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01866" y="2995032"/>
              <a:ext cx="229240" cy="232876"/>
            </a:xfrm>
            <a:custGeom>
              <a:avLst/>
              <a:gdLst/>
              <a:ahLst/>
              <a:cxnLst/>
              <a:rect l="0" t="0" r="0" b="0"/>
              <a:pathLst>
                <a:path w="229240" h="232876">
                  <a:moveTo>
                    <a:pt x="119771" y="5589"/>
                  </a:moveTo>
                  <a:lnTo>
                    <a:pt x="103003" y="0"/>
                  </a:lnTo>
                  <a:lnTo>
                    <a:pt x="95724" y="694"/>
                  </a:lnTo>
                  <a:lnTo>
                    <a:pt x="54589" y="24803"/>
                  </a:lnTo>
                  <a:lnTo>
                    <a:pt x="30008" y="50277"/>
                  </a:lnTo>
                  <a:lnTo>
                    <a:pt x="1194" y="111100"/>
                  </a:lnTo>
                  <a:lnTo>
                    <a:pt x="0" y="132032"/>
                  </a:lnTo>
                  <a:lnTo>
                    <a:pt x="8765" y="174065"/>
                  </a:lnTo>
                  <a:lnTo>
                    <a:pt x="23969" y="200047"/>
                  </a:lnTo>
                  <a:lnTo>
                    <a:pt x="54470" y="222564"/>
                  </a:lnTo>
                  <a:lnTo>
                    <a:pt x="93144" y="232875"/>
                  </a:lnTo>
                  <a:lnTo>
                    <a:pt x="117295" y="229048"/>
                  </a:lnTo>
                  <a:lnTo>
                    <a:pt x="179605" y="202719"/>
                  </a:lnTo>
                  <a:lnTo>
                    <a:pt x="194327" y="189129"/>
                  </a:lnTo>
                  <a:lnTo>
                    <a:pt x="217225" y="141673"/>
                  </a:lnTo>
                  <a:lnTo>
                    <a:pt x="228325" y="110641"/>
                  </a:lnTo>
                  <a:lnTo>
                    <a:pt x="229239" y="89714"/>
                  </a:lnTo>
                  <a:lnTo>
                    <a:pt x="224575" y="68714"/>
                  </a:lnTo>
                  <a:lnTo>
                    <a:pt x="214704" y="47683"/>
                  </a:lnTo>
                  <a:lnTo>
                    <a:pt x="190403" y="21701"/>
                  </a:lnTo>
                  <a:lnTo>
                    <a:pt x="174170" y="12750"/>
                  </a:lnTo>
                  <a:lnTo>
                    <a:pt x="15135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91129" y="2916393"/>
              <a:ext cx="206854" cy="274277"/>
            </a:xfrm>
            <a:custGeom>
              <a:avLst/>
              <a:gdLst/>
              <a:ahLst/>
              <a:cxnLst/>
              <a:rect l="0" t="0" r="0" b="0"/>
              <a:pathLst>
                <a:path w="206854" h="274277">
                  <a:moveTo>
                    <a:pt x="30549" y="42114"/>
                  </a:moveTo>
                  <a:lnTo>
                    <a:pt x="14908" y="68501"/>
                  </a:lnTo>
                  <a:lnTo>
                    <a:pt x="4208" y="104395"/>
                  </a:lnTo>
                  <a:lnTo>
                    <a:pt x="0" y="161565"/>
                  </a:lnTo>
                  <a:lnTo>
                    <a:pt x="4758" y="217658"/>
                  </a:lnTo>
                  <a:lnTo>
                    <a:pt x="19268" y="251665"/>
                  </a:lnTo>
                  <a:lnTo>
                    <a:pt x="34894" y="267049"/>
                  </a:lnTo>
                  <a:lnTo>
                    <a:pt x="43974" y="272789"/>
                  </a:lnTo>
                  <a:lnTo>
                    <a:pt x="53537" y="274276"/>
                  </a:lnTo>
                  <a:lnTo>
                    <a:pt x="104503" y="259543"/>
                  </a:lnTo>
                  <a:lnTo>
                    <a:pt x="122299" y="246374"/>
                  </a:lnTo>
                  <a:lnTo>
                    <a:pt x="167156" y="188959"/>
                  </a:lnTo>
                  <a:lnTo>
                    <a:pt x="185279" y="154644"/>
                  </a:lnTo>
                  <a:lnTo>
                    <a:pt x="204433" y="94541"/>
                  </a:lnTo>
                  <a:lnTo>
                    <a:pt x="206853" y="56219"/>
                  </a:lnTo>
                  <a:lnTo>
                    <a:pt x="1990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89830" y="2642653"/>
              <a:ext cx="37176" cy="558011"/>
            </a:xfrm>
            <a:custGeom>
              <a:avLst/>
              <a:gdLst/>
              <a:ahLst/>
              <a:cxnLst/>
              <a:rect l="0" t="0" r="0" b="0"/>
              <a:pathLst>
                <a:path w="37176" h="558011">
                  <a:moveTo>
                    <a:pt x="5589" y="0"/>
                  </a:moveTo>
                  <a:lnTo>
                    <a:pt x="5589" y="50432"/>
                  </a:lnTo>
                  <a:lnTo>
                    <a:pt x="5589" y="105410"/>
                  </a:lnTo>
                  <a:lnTo>
                    <a:pt x="5589" y="167094"/>
                  </a:lnTo>
                  <a:lnTo>
                    <a:pt x="0" y="224338"/>
                  </a:lnTo>
                  <a:lnTo>
                    <a:pt x="3272" y="280706"/>
                  </a:lnTo>
                  <a:lnTo>
                    <a:pt x="8251" y="336901"/>
                  </a:lnTo>
                  <a:lnTo>
                    <a:pt x="14564" y="393061"/>
                  </a:lnTo>
                  <a:lnTo>
                    <a:pt x="16980" y="448045"/>
                  </a:lnTo>
                  <a:lnTo>
                    <a:pt x="30732" y="510340"/>
                  </a:lnTo>
                  <a:lnTo>
                    <a:pt x="37175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26963" y="2863751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37534" y="8333"/>
                  </a:lnTo>
                  <a:lnTo>
                    <a:pt x="188144" y="12998"/>
                  </a:lnTo>
                  <a:lnTo>
                    <a:pt x="130231" y="25054"/>
                  </a:lnTo>
                  <a:lnTo>
                    <a:pt x="69356" y="37531"/>
                  </a:lnTo>
                  <a:lnTo>
                    <a:pt x="20416" y="412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34885" y="2603179"/>
              <a:ext cx="465991" cy="621420"/>
            </a:xfrm>
            <a:custGeom>
              <a:avLst/>
              <a:gdLst/>
              <a:ahLst/>
              <a:cxnLst/>
              <a:rect l="0" t="0" r="0" b="0"/>
              <a:pathLst>
                <a:path w="465991" h="621420">
                  <a:moveTo>
                    <a:pt x="13301" y="597484"/>
                  </a:moveTo>
                  <a:lnTo>
                    <a:pt x="2123" y="586305"/>
                  </a:lnTo>
                  <a:lnTo>
                    <a:pt x="0" y="578333"/>
                  </a:lnTo>
                  <a:lnTo>
                    <a:pt x="1878" y="528797"/>
                  </a:lnTo>
                  <a:lnTo>
                    <a:pt x="5627" y="476916"/>
                  </a:lnTo>
                  <a:lnTo>
                    <a:pt x="11027" y="423330"/>
                  </a:lnTo>
                  <a:lnTo>
                    <a:pt x="12852" y="363302"/>
                  </a:lnTo>
                  <a:lnTo>
                    <a:pt x="14382" y="306384"/>
                  </a:lnTo>
                  <a:lnTo>
                    <a:pt x="20511" y="260628"/>
                  </a:lnTo>
                  <a:lnTo>
                    <a:pt x="22847" y="200277"/>
                  </a:lnTo>
                  <a:lnTo>
                    <a:pt x="23539" y="148860"/>
                  </a:lnTo>
                  <a:lnTo>
                    <a:pt x="23744" y="91382"/>
                  </a:lnTo>
                  <a:lnTo>
                    <a:pt x="24974" y="39126"/>
                  </a:lnTo>
                  <a:lnTo>
                    <a:pt x="29407" y="12413"/>
                  </a:lnTo>
                  <a:lnTo>
                    <a:pt x="34567" y="5055"/>
                  </a:lnTo>
                  <a:lnTo>
                    <a:pt x="41516" y="1320"/>
                  </a:lnTo>
                  <a:lnTo>
                    <a:pt x="49659" y="0"/>
                  </a:lnTo>
                  <a:lnTo>
                    <a:pt x="57427" y="3799"/>
                  </a:lnTo>
                  <a:lnTo>
                    <a:pt x="72297" y="20499"/>
                  </a:lnTo>
                  <a:lnTo>
                    <a:pt x="92502" y="82649"/>
                  </a:lnTo>
                  <a:lnTo>
                    <a:pt x="107758" y="135479"/>
                  </a:lnTo>
                  <a:lnTo>
                    <a:pt x="127626" y="190629"/>
                  </a:lnTo>
                  <a:lnTo>
                    <a:pt x="145675" y="247752"/>
                  </a:lnTo>
                  <a:lnTo>
                    <a:pt x="163625" y="311029"/>
                  </a:lnTo>
                  <a:lnTo>
                    <a:pt x="183765" y="368935"/>
                  </a:lnTo>
                  <a:lnTo>
                    <a:pt x="207414" y="431499"/>
                  </a:lnTo>
                  <a:lnTo>
                    <a:pt x="234615" y="483198"/>
                  </a:lnTo>
                  <a:lnTo>
                    <a:pt x="270693" y="544826"/>
                  </a:lnTo>
                  <a:lnTo>
                    <a:pt x="313658" y="600803"/>
                  </a:lnTo>
                  <a:lnTo>
                    <a:pt x="341332" y="618874"/>
                  </a:lnTo>
                  <a:lnTo>
                    <a:pt x="361474" y="621419"/>
                  </a:lnTo>
                  <a:lnTo>
                    <a:pt x="371758" y="620460"/>
                  </a:lnTo>
                  <a:lnTo>
                    <a:pt x="389424" y="610035"/>
                  </a:lnTo>
                  <a:lnTo>
                    <a:pt x="412524" y="581315"/>
                  </a:lnTo>
                  <a:lnTo>
                    <a:pt x="431067" y="540051"/>
                  </a:lnTo>
                  <a:lnTo>
                    <a:pt x="447812" y="479294"/>
                  </a:lnTo>
                  <a:lnTo>
                    <a:pt x="458810" y="419615"/>
                  </a:lnTo>
                  <a:lnTo>
                    <a:pt x="462819" y="373762"/>
                  </a:lnTo>
                  <a:lnTo>
                    <a:pt x="464601" y="326086"/>
                  </a:lnTo>
                  <a:lnTo>
                    <a:pt x="465393" y="277601"/>
                  </a:lnTo>
                  <a:lnTo>
                    <a:pt x="465745" y="231876"/>
                  </a:lnTo>
                  <a:lnTo>
                    <a:pt x="465901" y="188157"/>
                  </a:lnTo>
                  <a:lnTo>
                    <a:pt x="465990" y="125252"/>
                  </a:lnTo>
                  <a:lnTo>
                    <a:pt x="462900" y="63480"/>
                  </a:lnTo>
                  <a:lnTo>
                    <a:pt x="455498" y="39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26015" y="2995032"/>
              <a:ext cx="167245" cy="242922"/>
            </a:xfrm>
            <a:custGeom>
              <a:avLst/>
              <a:gdLst/>
              <a:ahLst/>
              <a:cxnLst/>
              <a:rect l="0" t="0" r="0" b="0"/>
              <a:pathLst>
                <a:path w="167245" h="242922">
                  <a:moveTo>
                    <a:pt x="101238" y="5589"/>
                  </a:moveTo>
                  <a:lnTo>
                    <a:pt x="84471" y="0"/>
                  </a:lnTo>
                  <a:lnTo>
                    <a:pt x="77192" y="694"/>
                  </a:lnTo>
                  <a:lnTo>
                    <a:pt x="62865" y="7703"/>
                  </a:lnTo>
                  <a:lnTo>
                    <a:pt x="27570" y="49368"/>
                  </a:lnTo>
                  <a:lnTo>
                    <a:pt x="9611" y="82902"/>
                  </a:lnTo>
                  <a:lnTo>
                    <a:pt x="0" y="122473"/>
                  </a:lnTo>
                  <a:lnTo>
                    <a:pt x="272" y="160715"/>
                  </a:lnTo>
                  <a:lnTo>
                    <a:pt x="10845" y="205077"/>
                  </a:lnTo>
                  <a:lnTo>
                    <a:pt x="26362" y="231463"/>
                  </a:lnTo>
                  <a:lnTo>
                    <a:pt x="34943" y="236890"/>
                  </a:lnTo>
                  <a:lnTo>
                    <a:pt x="56956" y="242921"/>
                  </a:lnTo>
                  <a:lnTo>
                    <a:pt x="79218" y="239362"/>
                  </a:lnTo>
                  <a:lnTo>
                    <a:pt x="108362" y="224204"/>
                  </a:lnTo>
                  <a:lnTo>
                    <a:pt x="131815" y="201775"/>
                  </a:lnTo>
                  <a:lnTo>
                    <a:pt x="150463" y="172903"/>
                  </a:lnTo>
                  <a:lnTo>
                    <a:pt x="167244" y="126117"/>
                  </a:lnTo>
                  <a:lnTo>
                    <a:pt x="165279" y="102441"/>
                  </a:lnTo>
                  <a:lnTo>
                    <a:pt x="156607" y="81390"/>
                  </a:lnTo>
                  <a:lnTo>
                    <a:pt x="137401" y="56385"/>
                  </a:lnTo>
                  <a:lnTo>
                    <a:pt x="112343" y="36498"/>
                  </a:lnTo>
                  <a:lnTo>
                    <a:pt x="9071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15093" y="2969036"/>
              <a:ext cx="133260" cy="247859"/>
            </a:xfrm>
            <a:custGeom>
              <a:avLst/>
              <a:gdLst/>
              <a:ahLst/>
              <a:cxnLst/>
              <a:rect l="0" t="0" r="0" b="0"/>
              <a:pathLst>
                <a:path w="133260" h="247859">
                  <a:moveTo>
                    <a:pt x="6917" y="168456"/>
                  </a:moveTo>
                  <a:lnTo>
                    <a:pt x="42834" y="222331"/>
                  </a:lnTo>
                  <a:lnTo>
                    <a:pt x="58633" y="247200"/>
                  </a:lnTo>
                  <a:lnTo>
                    <a:pt x="57772" y="247858"/>
                  </a:lnTo>
                  <a:lnTo>
                    <a:pt x="54858" y="245957"/>
                  </a:lnTo>
                  <a:lnTo>
                    <a:pt x="34541" y="217690"/>
                  </a:lnTo>
                  <a:lnTo>
                    <a:pt x="4629" y="156458"/>
                  </a:lnTo>
                  <a:lnTo>
                    <a:pt x="0" y="119018"/>
                  </a:lnTo>
                  <a:lnTo>
                    <a:pt x="3063" y="96180"/>
                  </a:lnTo>
                  <a:lnTo>
                    <a:pt x="11443" y="77452"/>
                  </a:lnTo>
                  <a:lnTo>
                    <a:pt x="24137" y="61329"/>
                  </a:lnTo>
                  <a:lnTo>
                    <a:pt x="51014" y="40269"/>
                  </a:lnTo>
                  <a:lnTo>
                    <a:pt x="110036" y="8426"/>
                  </a:lnTo>
                  <a:lnTo>
                    <a:pt x="1332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16808" y="2832165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21550"/>
                  </a:lnTo>
                  <a:lnTo>
                    <a:pt x="0" y="278165"/>
                  </a:lnTo>
                  <a:lnTo>
                    <a:pt x="0" y="33921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00994" y="2969036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48478" y="5589"/>
                  </a:lnTo>
                  <a:lnTo>
                    <a:pt x="97093" y="10723"/>
                  </a:lnTo>
                  <a:lnTo>
                    <a:pt x="4188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74735" y="2747937"/>
              <a:ext cx="231628" cy="437644"/>
            </a:xfrm>
            <a:custGeom>
              <a:avLst/>
              <a:gdLst/>
              <a:ahLst/>
              <a:cxnLst/>
              <a:rect l="0" t="0" r="0" b="0"/>
              <a:pathLst>
                <a:path w="231628" h="437644">
                  <a:moveTo>
                    <a:pt x="0" y="0"/>
                  </a:moveTo>
                  <a:lnTo>
                    <a:pt x="0" y="58617"/>
                  </a:lnTo>
                  <a:lnTo>
                    <a:pt x="5590" y="115764"/>
                  </a:lnTo>
                  <a:lnTo>
                    <a:pt x="9065" y="167792"/>
                  </a:lnTo>
                  <a:lnTo>
                    <a:pt x="11410" y="230803"/>
                  </a:lnTo>
                  <a:lnTo>
                    <a:pt x="17679" y="291694"/>
                  </a:lnTo>
                  <a:lnTo>
                    <a:pt x="21226" y="343272"/>
                  </a:lnTo>
                  <a:lnTo>
                    <a:pt x="27996" y="399628"/>
                  </a:lnTo>
                  <a:lnTo>
                    <a:pt x="30522" y="437643"/>
                  </a:lnTo>
                  <a:lnTo>
                    <a:pt x="30877" y="436821"/>
                  </a:lnTo>
                  <a:lnTo>
                    <a:pt x="32662" y="383518"/>
                  </a:lnTo>
                  <a:lnTo>
                    <a:pt x="41134" y="348772"/>
                  </a:lnTo>
                  <a:lnTo>
                    <a:pt x="70985" y="294974"/>
                  </a:lnTo>
                  <a:lnTo>
                    <a:pt x="87701" y="280058"/>
                  </a:lnTo>
                  <a:lnTo>
                    <a:pt x="97072" y="274443"/>
                  </a:lnTo>
                  <a:lnTo>
                    <a:pt x="119963" y="271324"/>
                  </a:lnTo>
                  <a:lnTo>
                    <a:pt x="143394" y="275006"/>
                  </a:lnTo>
                  <a:lnTo>
                    <a:pt x="169739" y="290234"/>
                  </a:lnTo>
                  <a:lnTo>
                    <a:pt x="199602" y="319460"/>
                  </a:lnTo>
                  <a:lnTo>
                    <a:pt x="217849" y="348509"/>
                  </a:lnTo>
                  <a:lnTo>
                    <a:pt x="225503" y="370142"/>
                  </a:lnTo>
                  <a:lnTo>
                    <a:pt x="23162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32746" y="2575983"/>
              <a:ext cx="252685" cy="572038"/>
            </a:xfrm>
            <a:custGeom>
              <a:avLst/>
              <a:gdLst/>
              <a:ahLst/>
              <a:cxnLst/>
              <a:rect l="0" t="0" r="0" b="0"/>
              <a:pathLst>
                <a:path w="252685" h="572038">
                  <a:moveTo>
                    <a:pt x="0" y="550980"/>
                  </a:moveTo>
                  <a:lnTo>
                    <a:pt x="3120" y="493717"/>
                  </a:lnTo>
                  <a:lnTo>
                    <a:pt x="11453" y="441207"/>
                  </a:lnTo>
                  <a:lnTo>
                    <a:pt x="18212" y="387433"/>
                  </a:lnTo>
                  <a:lnTo>
                    <a:pt x="20495" y="327342"/>
                  </a:lnTo>
                  <a:lnTo>
                    <a:pt x="13711" y="270412"/>
                  </a:lnTo>
                  <a:lnTo>
                    <a:pt x="14277" y="214106"/>
                  </a:lnTo>
                  <a:lnTo>
                    <a:pt x="19718" y="157924"/>
                  </a:lnTo>
                  <a:lnTo>
                    <a:pt x="26250" y="104626"/>
                  </a:lnTo>
                  <a:lnTo>
                    <a:pt x="35594" y="49970"/>
                  </a:lnTo>
                  <a:lnTo>
                    <a:pt x="45772" y="7909"/>
                  </a:lnTo>
                  <a:lnTo>
                    <a:pt x="50402" y="1760"/>
                  </a:lnTo>
                  <a:lnTo>
                    <a:pt x="55828" y="0"/>
                  </a:lnTo>
                  <a:lnTo>
                    <a:pt x="61785" y="1166"/>
                  </a:lnTo>
                  <a:lnTo>
                    <a:pt x="74643" y="11820"/>
                  </a:lnTo>
                  <a:lnTo>
                    <a:pt x="86987" y="28254"/>
                  </a:lnTo>
                  <a:lnTo>
                    <a:pt x="111930" y="88051"/>
                  </a:lnTo>
                  <a:lnTo>
                    <a:pt x="129803" y="140412"/>
                  </a:lnTo>
                  <a:lnTo>
                    <a:pt x="143880" y="196963"/>
                  </a:lnTo>
                  <a:lnTo>
                    <a:pt x="164165" y="250594"/>
                  </a:lnTo>
                  <a:lnTo>
                    <a:pt x="190095" y="305641"/>
                  </a:lnTo>
                  <a:lnTo>
                    <a:pt x="206482" y="364781"/>
                  </a:lnTo>
                  <a:lnTo>
                    <a:pt x="224532" y="423688"/>
                  </a:lnTo>
                  <a:lnTo>
                    <a:pt x="235114" y="472710"/>
                  </a:lnTo>
                  <a:lnTo>
                    <a:pt x="248000" y="526941"/>
                  </a:lnTo>
                  <a:lnTo>
                    <a:pt x="252684" y="572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53803" y="2979564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9311" y="5590"/>
                  </a:lnTo>
                  <a:lnTo>
                    <a:pt x="42714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17016" y="2872247"/>
              <a:ext cx="494840" cy="265851"/>
            </a:xfrm>
            <a:custGeom>
              <a:avLst/>
              <a:gdLst/>
              <a:ahLst/>
              <a:cxnLst/>
              <a:rect l="0" t="0" r="0" b="0"/>
              <a:pathLst>
                <a:path w="494840" h="265851">
                  <a:moveTo>
                    <a:pt x="0" y="117846"/>
                  </a:moveTo>
                  <a:lnTo>
                    <a:pt x="14654" y="178576"/>
                  </a:lnTo>
                  <a:lnTo>
                    <a:pt x="28197" y="238333"/>
                  </a:lnTo>
                  <a:lnTo>
                    <a:pt x="35148" y="262643"/>
                  </a:lnTo>
                  <a:lnTo>
                    <a:pt x="37470" y="265850"/>
                  </a:lnTo>
                  <a:lnTo>
                    <a:pt x="39018" y="263309"/>
                  </a:lnTo>
                  <a:lnTo>
                    <a:pt x="39568" y="246837"/>
                  </a:lnTo>
                  <a:lnTo>
                    <a:pt x="33509" y="188602"/>
                  </a:lnTo>
                  <a:lnTo>
                    <a:pt x="26376" y="126363"/>
                  </a:lnTo>
                  <a:lnTo>
                    <a:pt x="30513" y="70179"/>
                  </a:lnTo>
                  <a:lnTo>
                    <a:pt x="36178" y="46358"/>
                  </a:lnTo>
                  <a:lnTo>
                    <a:pt x="42836" y="40941"/>
                  </a:lnTo>
                  <a:lnTo>
                    <a:pt x="51954" y="39670"/>
                  </a:lnTo>
                  <a:lnTo>
                    <a:pt x="62712" y="41162"/>
                  </a:lnTo>
                  <a:lnTo>
                    <a:pt x="84024" y="52179"/>
                  </a:lnTo>
                  <a:lnTo>
                    <a:pt x="104025" y="69943"/>
                  </a:lnTo>
                  <a:lnTo>
                    <a:pt x="132808" y="116356"/>
                  </a:lnTo>
                  <a:lnTo>
                    <a:pt x="150105" y="159666"/>
                  </a:lnTo>
                  <a:lnTo>
                    <a:pt x="152713" y="160934"/>
                  </a:lnTo>
                  <a:lnTo>
                    <a:pt x="164705" y="98381"/>
                  </a:lnTo>
                  <a:lnTo>
                    <a:pt x="169684" y="58786"/>
                  </a:lnTo>
                  <a:lnTo>
                    <a:pt x="179140" y="35445"/>
                  </a:lnTo>
                  <a:lnTo>
                    <a:pt x="194262" y="19612"/>
                  </a:lnTo>
                  <a:lnTo>
                    <a:pt x="203207" y="13752"/>
                  </a:lnTo>
                  <a:lnTo>
                    <a:pt x="211511" y="13355"/>
                  </a:lnTo>
                  <a:lnTo>
                    <a:pt x="219386" y="16600"/>
                  </a:lnTo>
                  <a:lnTo>
                    <a:pt x="234375" y="30734"/>
                  </a:lnTo>
                  <a:lnTo>
                    <a:pt x="270131" y="91239"/>
                  </a:lnTo>
                  <a:lnTo>
                    <a:pt x="291051" y="146212"/>
                  </a:lnTo>
                  <a:lnTo>
                    <a:pt x="310262" y="202131"/>
                  </a:lnTo>
                  <a:lnTo>
                    <a:pt x="313369" y="219647"/>
                  </a:lnTo>
                  <a:lnTo>
                    <a:pt x="325212" y="162331"/>
                  </a:lnTo>
                  <a:lnTo>
                    <a:pt x="336001" y="139957"/>
                  </a:lnTo>
                  <a:lnTo>
                    <a:pt x="351715" y="124553"/>
                  </a:lnTo>
                  <a:lnTo>
                    <a:pt x="407881" y="92776"/>
                  </a:lnTo>
                  <a:lnTo>
                    <a:pt x="439048" y="70904"/>
                  </a:lnTo>
                  <a:lnTo>
                    <a:pt x="451716" y="52529"/>
                  </a:lnTo>
                  <a:lnTo>
                    <a:pt x="455006" y="32664"/>
                  </a:lnTo>
                  <a:lnTo>
                    <a:pt x="454246" y="22454"/>
                  </a:lnTo>
                  <a:lnTo>
                    <a:pt x="450229" y="14477"/>
                  </a:lnTo>
                  <a:lnTo>
                    <a:pt x="436408" y="2494"/>
                  </a:lnTo>
                  <a:lnTo>
                    <a:pt x="427809" y="0"/>
                  </a:lnTo>
                  <a:lnTo>
                    <a:pt x="408896" y="349"/>
                  </a:lnTo>
                  <a:lnTo>
                    <a:pt x="391912" y="7523"/>
                  </a:lnTo>
                  <a:lnTo>
                    <a:pt x="384107" y="12712"/>
                  </a:lnTo>
                  <a:lnTo>
                    <a:pt x="361944" y="42371"/>
                  </a:lnTo>
                  <a:lnTo>
                    <a:pt x="351738" y="80795"/>
                  </a:lnTo>
                  <a:lnTo>
                    <a:pt x="349459" y="135700"/>
                  </a:lnTo>
                  <a:lnTo>
                    <a:pt x="362180" y="191606"/>
                  </a:lnTo>
                  <a:lnTo>
                    <a:pt x="380273" y="227438"/>
                  </a:lnTo>
                  <a:lnTo>
                    <a:pt x="394788" y="243762"/>
                  </a:lnTo>
                  <a:lnTo>
                    <a:pt x="412937" y="254917"/>
                  </a:lnTo>
                  <a:lnTo>
                    <a:pt x="438941" y="257535"/>
                  </a:lnTo>
                  <a:lnTo>
                    <a:pt x="465316" y="253630"/>
                  </a:lnTo>
                  <a:lnTo>
                    <a:pt x="494839" y="233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29451" y="2874279"/>
              <a:ext cx="129803" cy="250490"/>
            </a:xfrm>
            <a:custGeom>
              <a:avLst/>
              <a:gdLst/>
              <a:ahLst/>
              <a:cxnLst/>
              <a:rect l="0" t="0" r="0" b="0"/>
              <a:pathLst>
                <a:path w="129803" h="250490">
                  <a:moveTo>
                    <a:pt x="35047" y="105285"/>
                  </a:moveTo>
                  <a:lnTo>
                    <a:pt x="40635" y="163902"/>
                  </a:lnTo>
                  <a:lnTo>
                    <a:pt x="53005" y="218076"/>
                  </a:lnTo>
                  <a:lnTo>
                    <a:pt x="60905" y="250489"/>
                  </a:lnTo>
                  <a:lnTo>
                    <a:pt x="47104" y="193042"/>
                  </a:lnTo>
                  <a:lnTo>
                    <a:pt x="23433" y="136874"/>
                  </a:lnTo>
                  <a:lnTo>
                    <a:pt x="1817" y="86309"/>
                  </a:lnTo>
                  <a:lnTo>
                    <a:pt x="0" y="64096"/>
                  </a:lnTo>
                  <a:lnTo>
                    <a:pt x="4262" y="43695"/>
                  </a:lnTo>
                  <a:lnTo>
                    <a:pt x="13956" y="26829"/>
                  </a:lnTo>
                  <a:lnTo>
                    <a:pt x="32302" y="14654"/>
                  </a:lnTo>
                  <a:lnTo>
                    <a:pt x="57223" y="6513"/>
                  </a:lnTo>
                  <a:lnTo>
                    <a:pt x="108404" y="1287"/>
                  </a:lnTo>
                  <a:lnTo>
                    <a:pt x="1298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43482" y="2958507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0" y="0"/>
                  </a:moveTo>
                  <a:lnTo>
                    <a:pt x="3120" y="54145"/>
                  </a:lnTo>
                  <a:lnTo>
                    <a:pt x="17957" y="114625"/>
                  </a:lnTo>
                  <a:lnTo>
                    <a:pt x="28547" y="154573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32953" y="279005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92712" y="2901028"/>
              <a:ext cx="135040" cy="253422"/>
            </a:xfrm>
            <a:custGeom>
              <a:avLst/>
              <a:gdLst/>
              <a:ahLst/>
              <a:cxnLst/>
              <a:rect l="0" t="0" r="0" b="0"/>
              <a:pathLst>
                <a:path w="135040" h="253422">
                  <a:moveTo>
                    <a:pt x="92925" y="57479"/>
                  </a:moveTo>
                  <a:lnTo>
                    <a:pt x="98514" y="40712"/>
                  </a:lnTo>
                  <a:lnTo>
                    <a:pt x="98139" y="23121"/>
                  </a:lnTo>
                  <a:lnTo>
                    <a:pt x="96401" y="13517"/>
                  </a:lnTo>
                  <a:lnTo>
                    <a:pt x="90563" y="7114"/>
                  </a:lnTo>
                  <a:lnTo>
                    <a:pt x="71599" y="0"/>
                  </a:lnTo>
                  <a:lnTo>
                    <a:pt x="62330" y="442"/>
                  </a:lnTo>
                  <a:lnTo>
                    <a:pt x="45792" y="7173"/>
                  </a:lnTo>
                  <a:lnTo>
                    <a:pt x="23327" y="35295"/>
                  </a:lnTo>
                  <a:lnTo>
                    <a:pt x="7443" y="73263"/>
                  </a:lnTo>
                  <a:lnTo>
                    <a:pt x="0" y="128014"/>
                  </a:lnTo>
                  <a:lnTo>
                    <a:pt x="1650" y="180770"/>
                  </a:lnTo>
                  <a:lnTo>
                    <a:pt x="7904" y="202352"/>
                  </a:lnTo>
                  <a:lnTo>
                    <a:pt x="18483" y="219744"/>
                  </a:lnTo>
                  <a:lnTo>
                    <a:pt x="43183" y="242688"/>
                  </a:lnTo>
                  <a:lnTo>
                    <a:pt x="65748" y="250929"/>
                  </a:lnTo>
                  <a:lnTo>
                    <a:pt x="90205" y="253421"/>
                  </a:lnTo>
                  <a:lnTo>
                    <a:pt x="135039" y="246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41028" y="2926348"/>
              <a:ext cx="281522" cy="295373"/>
            </a:xfrm>
            <a:custGeom>
              <a:avLst/>
              <a:gdLst/>
              <a:ahLst/>
              <a:cxnLst/>
              <a:rect l="0" t="0" r="0" b="0"/>
              <a:pathLst>
                <a:path w="281522" h="295373">
                  <a:moveTo>
                    <a:pt x="155179" y="137444"/>
                  </a:moveTo>
                  <a:lnTo>
                    <a:pt x="166357" y="120677"/>
                  </a:lnTo>
                  <a:lnTo>
                    <a:pt x="173309" y="87893"/>
                  </a:lnTo>
                  <a:lnTo>
                    <a:pt x="169779" y="54132"/>
                  </a:lnTo>
                  <a:lnTo>
                    <a:pt x="161278" y="35686"/>
                  </a:lnTo>
                  <a:lnTo>
                    <a:pt x="148531" y="19689"/>
                  </a:lnTo>
                  <a:lnTo>
                    <a:pt x="131167" y="4780"/>
                  </a:lnTo>
                  <a:lnTo>
                    <a:pt x="121623" y="1038"/>
                  </a:lnTo>
                  <a:lnTo>
                    <a:pt x="101661" y="0"/>
                  </a:lnTo>
                  <a:lnTo>
                    <a:pt x="70692" y="11582"/>
                  </a:lnTo>
                  <a:lnTo>
                    <a:pt x="44878" y="29832"/>
                  </a:lnTo>
                  <a:lnTo>
                    <a:pt x="22411" y="61235"/>
                  </a:lnTo>
                  <a:lnTo>
                    <a:pt x="6526" y="100176"/>
                  </a:lnTo>
                  <a:lnTo>
                    <a:pt x="0" y="141350"/>
                  </a:lnTo>
                  <a:lnTo>
                    <a:pt x="3655" y="188774"/>
                  </a:lnTo>
                  <a:lnTo>
                    <a:pt x="12186" y="213290"/>
                  </a:lnTo>
                  <a:lnTo>
                    <a:pt x="36726" y="248093"/>
                  </a:lnTo>
                  <a:lnTo>
                    <a:pt x="45795" y="252154"/>
                  </a:lnTo>
                  <a:lnTo>
                    <a:pt x="68349" y="253547"/>
                  </a:lnTo>
                  <a:lnTo>
                    <a:pt x="87732" y="247147"/>
                  </a:lnTo>
                  <a:lnTo>
                    <a:pt x="104145" y="235334"/>
                  </a:lnTo>
                  <a:lnTo>
                    <a:pt x="125370" y="208953"/>
                  </a:lnTo>
                  <a:lnTo>
                    <a:pt x="147470" y="152624"/>
                  </a:lnTo>
                  <a:lnTo>
                    <a:pt x="160891" y="101665"/>
                  </a:lnTo>
                  <a:lnTo>
                    <a:pt x="162497" y="104233"/>
                  </a:lnTo>
                  <a:lnTo>
                    <a:pt x="166620" y="121514"/>
                  </a:lnTo>
                  <a:lnTo>
                    <a:pt x="189239" y="178616"/>
                  </a:lnTo>
                  <a:lnTo>
                    <a:pt x="230591" y="240410"/>
                  </a:lnTo>
                  <a:lnTo>
                    <a:pt x="281521" y="295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42155" y="335858"/>
            <a:ext cx="2884809" cy="706464"/>
            <a:chOff x="242155" y="335858"/>
            <a:chExt cx="2884809" cy="706464"/>
          </a:xfrm>
        </p:grpSpPr>
        <p:sp>
          <p:nvSpPr>
            <p:cNvPr id="2" name="Freeform 1"/>
            <p:cNvSpPr/>
            <p:nvPr/>
          </p:nvSpPr>
          <p:spPr>
            <a:xfrm>
              <a:off x="242155" y="335858"/>
              <a:ext cx="305327" cy="432723"/>
            </a:xfrm>
            <a:custGeom>
              <a:avLst/>
              <a:gdLst/>
              <a:ahLst/>
              <a:cxnLst/>
              <a:rect l="0" t="0" r="0" b="0"/>
              <a:pathLst>
                <a:path w="305327" h="432723">
                  <a:moveTo>
                    <a:pt x="0" y="422193"/>
                  </a:moveTo>
                  <a:lnTo>
                    <a:pt x="3119" y="368049"/>
                  </a:lnTo>
                  <a:lnTo>
                    <a:pt x="9065" y="313102"/>
                  </a:lnTo>
                  <a:lnTo>
                    <a:pt x="17475" y="263254"/>
                  </a:lnTo>
                  <a:lnTo>
                    <a:pt x="23469" y="205748"/>
                  </a:lnTo>
                  <a:lnTo>
                    <a:pt x="35571" y="148722"/>
                  </a:lnTo>
                  <a:lnTo>
                    <a:pt x="41991" y="90707"/>
                  </a:lnTo>
                  <a:lnTo>
                    <a:pt x="47129" y="66636"/>
                  </a:lnTo>
                  <a:lnTo>
                    <a:pt x="51306" y="62323"/>
                  </a:lnTo>
                  <a:lnTo>
                    <a:pt x="56431" y="62957"/>
                  </a:lnTo>
                  <a:lnTo>
                    <a:pt x="62187" y="66889"/>
                  </a:lnTo>
                  <a:lnTo>
                    <a:pt x="71702" y="83736"/>
                  </a:lnTo>
                  <a:lnTo>
                    <a:pt x="90984" y="138890"/>
                  </a:lnTo>
                  <a:lnTo>
                    <a:pt x="114349" y="199605"/>
                  </a:lnTo>
                  <a:lnTo>
                    <a:pt x="130370" y="215250"/>
                  </a:lnTo>
                  <a:lnTo>
                    <a:pt x="139556" y="221060"/>
                  </a:lnTo>
                  <a:lnTo>
                    <a:pt x="148019" y="221424"/>
                  </a:lnTo>
                  <a:lnTo>
                    <a:pt x="156001" y="218157"/>
                  </a:lnTo>
                  <a:lnTo>
                    <a:pt x="178414" y="196792"/>
                  </a:lnTo>
                  <a:lnTo>
                    <a:pt x="212834" y="140650"/>
                  </a:lnTo>
                  <a:lnTo>
                    <a:pt x="234510" y="80051"/>
                  </a:lnTo>
                  <a:lnTo>
                    <a:pt x="249051" y="26450"/>
                  </a:lnTo>
                  <a:lnTo>
                    <a:pt x="256138" y="2982"/>
                  </a:lnTo>
                  <a:lnTo>
                    <a:pt x="259666" y="0"/>
                  </a:lnTo>
                  <a:lnTo>
                    <a:pt x="263188" y="2691"/>
                  </a:lnTo>
                  <a:lnTo>
                    <a:pt x="266706" y="9164"/>
                  </a:lnTo>
                  <a:lnTo>
                    <a:pt x="272351" y="61580"/>
                  </a:lnTo>
                  <a:lnTo>
                    <a:pt x="276586" y="122020"/>
                  </a:lnTo>
                  <a:lnTo>
                    <a:pt x="282752" y="185215"/>
                  </a:lnTo>
                  <a:lnTo>
                    <a:pt x="289409" y="244743"/>
                  </a:lnTo>
                  <a:lnTo>
                    <a:pt x="293201" y="301245"/>
                  </a:lnTo>
                  <a:lnTo>
                    <a:pt x="294482" y="364334"/>
                  </a:lnTo>
                  <a:lnTo>
                    <a:pt x="295874" y="404140"/>
                  </a:lnTo>
                  <a:lnTo>
                    <a:pt x="305326" y="432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5287" y="379025"/>
              <a:ext cx="18541" cy="410613"/>
            </a:xfrm>
            <a:custGeom>
              <a:avLst/>
              <a:gdLst/>
              <a:ahLst/>
              <a:cxnLst/>
              <a:rect l="0" t="0" r="0" b="0"/>
              <a:pathLst>
                <a:path w="18541" h="410613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5" y="160651"/>
                  </a:lnTo>
                  <a:lnTo>
                    <a:pt x="16037" y="215017"/>
                  </a:lnTo>
                  <a:lnTo>
                    <a:pt x="18540" y="273889"/>
                  </a:lnTo>
                  <a:lnTo>
                    <a:pt x="18111" y="326558"/>
                  </a:lnTo>
                  <a:lnTo>
                    <a:pt x="11198" y="376981"/>
                  </a:lnTo>
                  <a:lnTo>
                    <a:pt x="906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526424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167224" y="17959"/>
                  </a:lnTo>
                  <a:lnTo>
                    <a:pt x="122979" y="28547"/>
                  </a:lnTo>
                  <a:lnTo>
                    <a:pt x="69526" y="36575"/>
                  </a:lnTo>
                  <a:lnTo>
                    <a:pt x="12391" y="4971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1222" y="7791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366552"/>
              <a:ext cx="273742" cy="412557"/>
            </a:xfrm>
            <a:custGeom>
              <a:avLst/>
              <a:gdLst/>
              <a:ahLst/>
              <a:cxnLst/>
              <a:rect l="0" t="0" r="0" b="0"/>
              <a:pathLst>
                <a:path w="273742" h="412557">
                  <a:moveTo>
                    <a:pt x="0" y="402028"/>
                  </a:moveTo>
                  <a:lnTo>
                    <a:pt x="8333" y="364550"/>
                  </a:lnTo>
                  <a:lnTo>
                    <a:pt x="15684" y="307537"/>
                  </a:lnTo>
                  <a:lnTo>
                    <a:pt x="25054" y="257177"/>
                  </a:lnTo>
                  <a:lnTo>
                    <a:pt x="35239" y="205211"/>
                  </a:lnTo>
                  <a:lnTo>
                    <a:pt x="40077" y="152769"/>
                  </a:lnTo>
                  <a:lnTo>
                    <a:pt x="41510" y="100186"/>
                  </a:lnTo>
                  <a:lnTo>
                    <a:pt x="41935" y="53150"/>
                  </a:lnTo>
                  <a:lnTo>
                    <a:pt x="44334" y="45440"/>
                  </a:lnTo>
                  <a:lnTo>
                    <a:pt x="48273" y="42640"/>
                  </a:lnTo>
                  <a:lnTo>
                    <a:pt x="53239" y="43113"/>
                  </a:lnTo>
                  <a:lnTo>
                    <a:pt x="56550" y="48108"/>
                  </a:lnTo>
                  <a:lnTo>
                    <a:pt x="67888" y="102593"/>
                  </a:lnTo>
                  <a:lnTo>
                    <a:pt x="82127" y="155664"/>
                  </a:lnTo>
                  <a:lnTo>
                    <a:pt x="107362" y="211961"/>
                  </a:lnTo>
                  <a:lnTo>
                    <a:pt x="114858" y="217995"/>
                  </a:lnTo>
                  <a:lnTo>
                    <a:pt x="135666" y="221579"/>
                  </a:lnTo>
                  <a:lnTo>
                    <a:pt x="154272" y="216154"/>
                  </a:lnTo>
                  <a:lnTo>
                    <a:pt x="162510" y="211431"/>
                  </a:lnTo>
                  <a:lnTo>
                    <a:pt x="174782" y="196825"/>
                  </a:lnTo>
                  <a:lnTo>
                    <a:pt x="197148" y="140259"/>
                  </a:lnTo>
                  <a:lnTo>
                    <a:pt x="218794" y="85765"/>
                  </a:lnTo>
                  <a:lnTo>
                    <a:pt x="238342" y="24335"/>
                  </a:lnTo>
                  <a:lnTo>
                    <a:pt x="245530" y="2537"/>
                  </a:lnTo>
                  <a:lnTo>
                    <a:pt x="247914" y="0"/>
                  </a:lnTo>
                  <a:lnTo>
                    <a:pt x="249504" y="2988"/>
                  </a:lnTo>
                  <a:lnTo>
                    <a:pt x="259501" y="63564"/>
                  </a:lnTo>
                  <a:lnTo>
                    <a:pt x="262112" y="120418"/>
                  </a:lnTo>
                  <a:lnTo>
                    <a:pt x="262886" y="181717"/>
                  </a:lnTo>
                  <a:lnTo>
                    <a:pt x="264286" y="244334"/>
                  </a:lnTo>
                  <a:lnTo>
                    <a:pt x="270419" y="305001"/>
                  </a:lnTo>
                  <a:lnTo>
                    <a:pt x="272757" y="353652"/>
                  </a:lnTo>
                  <a:lnTo>
                    <a:pt x="273741" y="412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6436" y="638325"/>
              <a:ext cx="156538" cy="172251"/>
            </a:xfrm>
            <a:custGeom>
              <a:avLst/>
              <a:gdLst/>
              <a:ahLst/>
              <a:cxnLst/>
              <a:rect l="0" t="0" r="0" b="0"/>
              <a:pathLst>
                <a:path w="156538" h="172251">
                  <a:moveTo>
                    <a:pt x="103895" y="24970"/>
                  </a:moveTo>
                  <a:lnTo>
                    <a:pt x="85914" y="9329"/>
                  </a:lnTo>
                  <a:lnTo>
                    <a:pt x="68997" y="1251"/>
                  </a:lnTo>
                  <a:lnTo>
                    <a:pt x="49780" y="0"/>
                  </a:lnTo>
                  <a:lnTo>
                    <a:pt x="39743" y="1304"/>
                  </a:lnTo>
                  <a:lnTo>
                    <a:pt x="22350" y="12112"/>
                  </a:lnTo>
                  <a:lnTo>
                    <a:pt x="14437" y="19908"/>
                  </a:lnTo>
                  <a:lnTo>
                    <a:pt x="5644" y="41047"/>
                  </a:lnTo>
                  <a:lnTo>
                    <a:pt x="0" y="98336"/>
                  </a:lnTo>
                  <a:lnTo>
                    <a:pt x="5467" y="125427"/>
                  </a:lnTo>
                  <a:lnTo>
                    <a:pt x="21699" y="157290"/>
                  </a:lnTo>
                  <a:lnTo>
                    <a:pt x="28041" y="165826"/>
                  </a:lnTo>
                  <a:lnTo>
                    <a:pt x="38118" y="170347"/>
                  </a:lnTo>
                  <a:lnTo>
                    <a:pt x="64912" y="172250"/>
                  </a:lnTo>
                  <a:lnTo>
                    <a:pt x="101703" y="166744"/>
                  </a:lnTo>
                  <a:lnTo>
                    <a:pt x="120858" y="154661"/>
                  </a:lnTo>
                  <a:lnTo>
                    <a:pt x="156537" y="119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21084" y="347440"/>
              <a:ext cx="16119" cy="431669"/>
            </a:xfrm>
            <a:custGeom>
              <a:avLst/>
              <a:gdLst/>
              <a:ahLst/>
              <a:cxnLst/>
              <a:rect l="0" t="0" r="0" b="0"/>
              <a:pathLst>
                <a:path w="16119" h="431669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8" y="128915"/>
                  </a:lnTo>
                  <a:lnTo>
                    <a:pt x="14939" y="189106"/>
                  </a:lnTo>
                  <a:lnTo>
                    <a:pt x="15768" y="245674"/>
                  </a:lnTo>
                  <a:lnTo>
                    <a:pt x="16014" y="304029"/>
                  </a:lnTo>
                  <a:lnTo>
                    <a:pt x="16097" y="366855"/>
                  </a:lnTo>
                  <a:lnTo>
                    <a:pt x="16112" y="403885"/>
                  </a:lnTo>
                  <a:lnTo>
                    <a:pt x="16118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2370" y="494839"/>
              <a:ext cx="153817" cy="273742"/>
            </a:xfrm>
            <a:custGeom>
              <a:avLst/>
              <a:gdLst/>
              <a:ahLst/>
              <a:cxnLst/>
              <a:rect l="0" t="0" r="0" b="0"/>
              <a:pathLst>
                <a:path w="153817" h="273742">
                  <a:moveTo>
                    <a:pt x="90645" y="0"/>
                  </a:moveTo>
                  <a:lnTo>
                    <a:pt x="56317" y="60873"/>
                  </a:lnTo>
                  <a:lnTo>
                    <a:pt x="5140" y="121573"/>
                  </a:lnTo>
                  <a:lnTo>
                    <a:pt x="0" y="144499"/>
                  </a:lnTo>
                  <a:lnTo>
                    <a:pt x="3955" y="164048"/>
                  </a:lnTo>
                  <a:lnTo>
                    <a:pt x="25558" y="195661"/>
                  </a:lnTo>
                  <a:lnTo>
                    <a:pt x="82744" y="236061"/>
                  </a:lnTo>
                  <a:lnTo>
                    <a:pt x="105591" y="255298"/>
                  </a:lnTo>
                  <a:lnTo>
                    <a:pt x="137921" y="269751"/>
                  </a:lnTo>
                  <a:lnTo>
                    <a:pt x="15381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58300" y="715937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89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8300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2528" y="654266"/>
              <a:ext cx="168457" cy="156429"/>
            </a:xfrm>
            <a:custGeom>
              <a:avLst/>
              <a:gdLst/>
              <a:ahLst/>
              <a:cxnLst/>
              <a:rect l="0" t="0" r="0" b="0"/>
              <a:pathLst>
                <a:path w="168457" h="156429">
                  <a:moveTo>
                    <a:pt x="0" y="51143"/>
                  </a:moveTo>
                  <a:lnTo>
                    <a:pt x="19128" y="105018"/>
                  </a:lnTo>
                  <a:lnTo>
                    <a:pt x="30338" y="125390"/>
                  </a:lnTo>
                  <a:lnTo>
                    <a:pt x="34264" y="127547"/>
                  </a:lnTo>
                  <a:lnTo>
                    <a:pt x="36880" y="124306"/>
                  </a:lnTo>
                  <a:lnTo>
                    <a:pt x="42595" y="66800"/>
                  </a:lnTo>
                  <a:lnTo>
                    <a:pt x="56677" y="9704"/>
                  </a:lnTo>
                  <a:lnTo>
                    <a:pt x="63521" y="3630"/>
                  </a:lnTo>
                  <a:lnTo>
                    <a:pt x="72763" y="750"/>
                  </a:lnTo>
                  <a:lnTo>
                    <a:pt x="83604" y="0"/>
                  </a:lnTo>
                  <a:lnTo>
                    <a:pt x="101888" y="5406"/>
                  </a:lnTo>
                  <a:lnTo>
                    <a:pt x="110039" y="10123"/>
                  </a:lnTo>
                  <a:lnTo>
                    <a:pt x="132690" y="39119"/>
                  </a:lnTo>
                  <a:lnTo>
                    <a:pt x="156915" y="101393"/>
                  </a:lnTo>
                  <a:lnTo>
                    <a:pt x="168456" y="156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2041" y="379025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6788" y="162991"/>
                  </a:lnTo>
                  <a:lnTo>
                    <a:pt x="19160" y="207361"/>
                  </a:lnTo>
                  <a:lnTo>
                    <a:pt x="23333" y="251258"/>
                  </a:lnTo>
                  <a:lnTo>
                    <a:pt x="29140" y="312313"/>
                  </a:lnTo>
                  <a:lnTo>
                    <a:pt x="33981" y="364329"/>
                  </a:lnTo>
                  <a:lnTo>
                    <a:pt x="40507" y="423826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7326" y="661147"/>
              <a:ext cx="126343" cy="191662"/>
            </a:xfrm>
            <a:custGeom>
              <a:avLst/>
              <a:gdLst/>
              <a:ahLst/>
              <a:cxnLst/>
              <a:rect l="0" t="0" r="0" b="0"/>
              <a:pathLst>
                <a:path w="126343" h="191662">
                  <a:moveTo>
                    <a:pt x="0" y="96904"/>
                  </a:moveTo>
                  <a:lnTo>
                    <a:pt x="61111" y="78946"/>
                  </a:lnTo>
                  <a:lnTo>
                    <a:pt x="92976" y="67537"/>
                  </a:lnTo>
                  <a:lnTo>
                    <a:pt x="109953" y="56166"/>
                  </a:lnTo>
                  <a:lnTo>
                    <a:pt x="115416" y="47519"/>
                  </a:lnTo>
                  <a:lnTo>
                    <a:pt x="121486" y="25432"/>
                  </a:lnTo>
                  <a:lnTo>
                    <a:pt x="119595" y="16501"/>
                  </a:lnTo>
                  <a:lnTo>
                    <a:pt x="114825" y="9377"/>
                  </a:lnTo>
                  <a:lnTo>
                    <a:pt x="108135" y="3458"/>
                  </a:lnTo>
                  <a:lnTo>
                    <a:pt x="85105" y="0"/>
                  </a:lnTo>
                  <a:lnTo>
                    <a:pt x="70775" y="716"/>
                  </a:lnTo>
                  <a:lnTo>
                    <a:pt x="48613" y="10870"/>
                  </a:lnTo>
                  <a:lnTo>
                    <a:pt x="32134" y="27081"/>
                  </a:lnTo>
                  <a:lnTo>
                    <a:pt x="20911" y="45985"/>
                  </a:lnTo>
                  <a:lnTo>
                    <a:pt x="18262" y="69204"/>
                  </a:lnTo>
                  <a:lnTo>
                    <a:pt x="26094" y="116649"/>
                  </a:lnTo>
                  <a:lnTo>
                    <a:pt x="41137" y="149158"/>
                  </a:lnTo>
                  <a:lnTo>
                    <a:pt x="66001" y="175428"/>
                  </a:lnTo>
                  <a:lnTo>
                    <a:pt x="88605" y="184446"/>
                  </a:lnTo>
                  <a:lnTo>
                    <a:pt x="126342" y="191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26839" y="715937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9575" y="31283"/>
                  </a:lnTo>
                  <a:lnTo>
                    <a:pt x="40090" y="82940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26839" y="673823"/>
              <a:ext cx="136871" cy="368499"/>
            </a:xfrm>
            <a:custGeom>
              <a:avLst/>
              <a:gdLst/>
              <a:ahLst/>
              <a:cxnLst/>
              <a:rect l="0" t="0" r="0" b="0"/>
              <a:pathLst>
                <a:path w="136871" h="368499">
                  <a:moveTo>
                    <a:pt x="136870" y="0"/>
                  </a:moveTo>
                  <a:lnTo>
                    <a:pt x="118912" y="55045"/>
                  </a:lnTo>
                  <a:lnTo>
                    <a:pt x="101721" y="114513"/>
                  </a:lnTo>
                  <a:lnTo>
                    <a:pt x="86557" y="166076"/>
                  </a:lnTo>
                  <a:lnTo>
                    <a:pt x="65364" y="221322"/>
                  </a:lnTo>
                  <a:lnTo>
                    <a:pt x="38677" y="282913"/>
                  </a:lnTo>
                  <a:lnTo>
                    <a:pt x="14352" y="34498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2683" y="874515"/>
              <a:ext cx="2305743" cy="41465"/>
            </a:xfrm>
            <a:custGeom>
              <a:avLst/>
              <a:gdLst/>
              <a:ahLst/>
              <a:cxnLst/>
              <a:rect l="0" t="0" r="0" b="0"/>
              <a:pathLst>
                <a:path w="2305743" h="41465">
                  <a:moveTo>
                    <a:pt x="2305742" y="41464"/>
                  </a:moveTo>
                  <a:lnTo>
                    <a:pt x="2256811" y="41464"/>
                  </a:lnTo>
                  <a:lnTo>
                    <a:pt x="2208965" y="41464"/>
                  </a:lnTo>
                  <a:lnTo>
                    <a:pt x="2157744" y="38344"/>
                  </a:lnTo>
                  <a:lnTo>
                    <a:pt x="2105523" y="33131"/>
                  </a:lnTo>
                  <a:lnTo>
                    <a:pt x="2056125" y="31586"/>
                  </a:lnTo>
                  <a:lnTo>
                    <a:pt x="2008733" y="31128"/>
                  </a:lnTo>
                  <a:lnTo>
                    <a:pt x="1957646" y="30992"/>
                  </a:lnTo>
                  <a:lnTo>
                    <a:pt x="1905465" y="27833"/>
                  </a:lnTo>
                  <a:lnTo>
                    <a:pt x="1849839" y="22607"/>
                  </a:lnTo>
                  <a:lnTo>
                    <a:pt x="1788904" y="21059"/>
                  </a:lnTo>
                  <a:lnTo>
                    <a:pt x="1729515" y="20600"/>
                  </a:lnTo>
                  <a:lnTo>
                    <a:pt x="1671754" y="20464"/>
                  </a:lnTo>
                  <a:lnTo>
                    <a:pt x="1610186" y="20424"/>
                  </a:lnTo>
                  <a:lnTo>
                    <a:pt x="1550609" y="20412"/>
                  </a:lnTo>
                  <a:lnTo>
                    <a:pt x="1489673" y="20408"/>
                  </a:lnTo>
                  <a:lnTo>
                    <a:pt x="1432233" y="17288"/>
                  </a:lnTo>
                  <a:lnTo>
                    <a:pt x="1405129" y="14341"/>
                  </a:lnTo>
                  <a:lnTo>
                    <a:pt x="1359132" y="15742"/>
                  </a:lnTo>
                  <a:lnTo>
                    <a:pt x="1299484" y="11037"/>
                  </a:lnTo>
                  <a:lnTo>
                    <a:pt x="1240571" y="15811"/>
                  </a:lnTo>
                  <a:lnTo>
                    <a:pt x="1178661" y="13456"/>
                  </a:lnTo>
                  <a:lnTo>
                    <a:pt x="1115864" y="10938"/>
                  </a:lnTo>
                  <a:lnTo>
                    <a:pt x="1052804" y="10192"/>
                  </a:lnTo>
                  <a:lnTo>
                    <a:pt x="989665" y="9971"/>
                  </a:lnTo>
                  <a:lnTo>
                    <a:pt x="926504" y="9906"/>
                  </a:lnTo>
                  <a:lnTo>
                    <a:pt x="863336" y="9886"/>
                  </a:lnTo>
                  <a:lnTo>
                    <a:pt x="800166" y="9881"/>
                  </a:lnTo>
                  <a:lnTo>
                    <a:pt x="754933" y="9879"/>
                  </a:lnTo>
                  <a:lnTo>
                    <a:pt x="695907" y="6759"/>
                  </a:lnTo>
                  <a:lnTo>
                    <a:pt x="646832" y="1545"/>
                  </a:lnTo>
                  <a:lnTo>
                    <a:pt x="584718" y="0"/>
                  </a:lnTo>
                  <a:lnTo>
                    <a:pt x="526930" y="2662"/>
                  </a:lnTo>
                  <a:lnTo>
                    <a:pt x="478222" y="7740"/>
                  </a:lnTo>
                  <a:lnTo>
                    <a:pt x="419336" y="9245"/>
                  </a:lnTo>
                  <a:lnTo>
                    <a:pt x="357435" y="9691"/>
                  </a:lnTo>
                  <a:lnTo>
                    <a:pt x="314448" y="9795"/>
                  </a:lnTo>
                  <a:lnTo>
                    <a:pt x="268047" y="9841"/>
                  </a:lnTo>
                  <a:lnTo>
                    <a:pt x="223247" y="9862"/>
                  </a:lnTo>
                  <a:lnTo>
                    <a:pt x="161684" y="9873"/>
                  </a:lnTo>
                  <a:lnTo>
                    <a:pt x="106398" y="9877"/>
                  </a:lnTo>
                  <a:lnTo>
                    <a:pt x="46494" y="15467"/>
                  </a:lnTo>
                  <a:lnTo>
                    <a:pt x="0" y="20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74321" y="589595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348062" y="379025"/>
            <a:ext cx="4695711" cy="733221"/>
            <a:chOff x="3348062" y="379025"/>
            <a:chExt cx="4695711" cy="733221"/>
          </a:xfrm>
        </p:grpSpPr>
        <p:sp>
          <p:nvSpPr>
            <p:cNvPr id="20" name="Freeform 19"/>
            <p:cNvSpPr/>
            <p:nvPr/>
          </p:nvSpPr>
          <p:spPr>
            <a:xfrm>
              <a:off x="3348062" y="421139"/>
              <a:ext cx="52643" cy="473784"/>
            </a:xfrm>
            <a:custGeom>
              <a:avLst/>
              <a:gdLst/>
              <a:ahLst/>
              <a:cxnLst/>
              <a:rect l="0" t="0" r="0" b="0"/>
              <a:pathLst>
                <a:path w="52643" h="473784">
                  <a:moveTo>
                    <a:pt x="0" y="0"/>
                  </a:moveTo>
                  <a:lnTo>
                    <a:pt x="8333" y="52051"/>
                  </a:lnTo>
                  <a:lnTo>
                    <a:pt x="15684" y="111538"/>
                  </a:lnTo>
                  <a:lnTo>
                    <a:pt x="25054" y="162900"/>
                  </a:lnTo>
                  <a:lnTo>
                    <a:pt x="28683" y="205371"/>
                  </a:lnTo>
                  <a:lnTo>
                    <a:pt x="33845" y="262842"/>
                  </a:lnTo>
                  <a:lnTo>
                    <a:pt x="40481" y="324881"/>
                  </a:lnTo>
                  <a:lnTo>
                    <a:pt x="49027" y="377820"/>
                  </a:lnTo>
                  <a:lnTo>
                    <a:pt x="51928" y="432124"/>
                  </a:lnTo>
                  <a:lnTo>
                    <a:pt x="52642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16518" y="379025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67459"/>
                  </a:lnTo>
                  <a:lnTo>
                    <a:pt x="9878" y="210127"/>
                  </a:lnTo>
                  <a:lnTo>
                    <a:pt x="10336" y="267371"/>
                  </a:lnTo>
                  <a:lnTo>
                    <a:pt x="10471" y="320207"/>
                  </a:lnTo>
                  <a:lnTo>
                    <a:pt x="13631" y="380316"/>
                  </a:lnTo>
                  <a:lnTo>
                    <a:pt x="18856" y="439460"/>
                  </a:lnTo>
                  <a:lnTo>
                    <a:pt x="20405" y="484670"/>
                  </a:lnTo>
                  <a:lnTo>
                    <a:pt x="21057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11233" y="694880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73637" y="19128"/>
                  </a:lnTo>
                  <a:lnTo>
                    <a:pt x="16045" y="52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53388" y="694880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18669" y="161332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74445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67243" y="684269"/>
              <a:ext cx="196152" cy="427977"/>
            </a:xfrm>
            <a:custGeom>
              <a:avLst/>
              <a:gdLst/>
              <a:ahLst/>
              <a:cxnLst/>
              <a:rect l="0" t="0" r="0" b="0"/>
              <a:pathLst>
                <a:path w="196152" h="427977">
                  <a:moveTo>
                    <a:pt x="107244" y="115896"/>
                  </a:moveTo>
                  <a:lnTo>
                    <a:pt x="115577" y="78418"/>
                  </a:lnTo>
                  <a:lnTo>
                    <a:pt x="114457" y="54786"/>
                  </a:lnTo>
                  <a:lnTo>
                    <a:pt x="106160" y="32584"/>
                  </a:lnTo>
                  <a:lnTo>
                    <a:pt x="82746" y="5943"/>
                  </a:lnTo>
                  <a:lnTo>
                    <a:pt x="72195" y="1650"/>
                  </a:lnTo>
                  <a:lnTo>
                    <a:pt x="47993" y="0"/>
                  </a:lnTo>
                  <a:lnTo>
                    <a:pt x="27878" y="6285"/>
                  </a:lnTo>
                  <a:lnTo>
                    <a:pt x="19238" y="11237"/>
                  </a:lnTo>
                  <a:lnTo>
                    <a:pt x="6518" y="29217"/>
                  </a:lnTo>
                  <a:lnTo>
                    <a:pt x="1489" y="40562"/>
                  </a:lnTo>
                  <a:lnTo>
                    <a:pt x="0" y="84476"/>
                  </a:lnTo>
                  <a:lnTo>
                    <a:pt x="7327" y="108171"/>
                  </a:lnTo>
                  <a:lnTo>
                    <a:pt x="12557" y="117765"/>
                  </a:lnTo>
                  <a:lnTo>
                    <a:pt x="27726" y="131545"/>
                  </a:lnTo>
                  <a:lnTo>
                    <a:pt x="36684" y="136857"/>
                  </a:lnTo>
                  <a:lnTo>
                    <a:pt x="55997" y="139640"/>
                  </a:lnTo>
                  <a:lnTo>
                    <a:pt x="66060" y="138745"/>
                  </a:lnTo>
                  <a:lnTo>
                    <a:pt x="83481" y="128391"/>
                  </a:lnTo>
                  <a:lnTo>
                    <a:pt x="97852" y="112091"/>
                  </a:lnTo>
                  <a:lnTo>
                    <a:pt x="108139" y="93148"/>
                  </a:lnTo>
                  <a:lnTo>
                    <a:pt x="112520" y="91372"/>
                  </a:lnTo>
                  <a:lnTo>
                    <a:pt x="116611" y="94868"/>
                  </a:lnTo>
                  <a:lnTo>
                    <a:pt x="138727" y="148409"/>
                  </a:lnTo>
                  <a:lnTo>
                    <a:pt x="159877" y="210734"/>
                  </a:lnTo>
                  <a:lnTo>
                    <a:pt x="173923" y="269550"/>
                  </a:lnTo>
                  <a:lnTo>
                    <a:pt x="187962" y="324712"/>
                  </a:lnTo>
                  <a:lnTo>
                    <a:pt x="196151" y="365591"/>
                  </a:lnTo>
                  <a:lnTo>
                    <a:pt x="194331" y="393378"/>
                  </a:lnTo>
                  <a:lnTo>
                    <a:pt x="189869" y="403829"/>
                  </a:lnTo>
                  <a:lnTo>
                    <a:pt x="175551" y="418562"/>
                  </a:lnTo>
                  <a:lnTo>
                    <a:pt x="154370" y="425889"/>
                  </a:lnTo>
                  <a:lnTo>
                    <a:pt x="130529" y="427976"/>
                  </a:lnTo>
                  <a:lnTo>
                    <a:pt x="70362" y="422343"/>
                  </a:lnTo>
                  <a:lnTo>
                    <a:pt x="23016" y="421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69243" y="463253"/>
              <a:ext cx="305143" cy="407339"/>
            </a:xfrm>
            <a:custGeom>
              <a:avLst/>
              <a:gdLst/>
              <a:ahLst/>
              <a:cxnLst/>
              <a:rect l="0" t="0" r="0" b="0"/>
              <a:pathLst>
                <a:path w="305143" h="407339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9786"/>
                  </a:lnTo>
                  <a:lnTo>
                    <a:pt x="21331" y="232021"/>
                  </a:lnTo>
                  <a:lnTo>
                    <a:pt x="28547" y="291796"/>
                  </a:lnTo>
                  <a:lnTo>
                    <a:pt x="30685" y="343432"/>
                  </a:lnTo>
                  <a:lnTo>
                    <a:pt x="37533" y="401678"/>
                  </a:lnTo>
                  <a:lnTo>
                    <a:pt x="36721" y="401147"/>
                  </a:lnTo>
                  <a:lnTo>
                    <a:pt x="35009" y="397283"/>
                  </a:lnTo>
                  <a:lnTo>
                    <a:pt x="40668" y="349054"/>
                  </a:lnTo>
                  <a:lnTo>
                    <a:pt x="56170" y="289441"/>
                  </a:lnTo>
                  <a:lnTo>
                    <a:pt x="62013" y="277189"/>
                  </a:lnTo>
                  <a:lnTo>
                    <a:pt x="69418" y="270190"/>
                  </a:lnTo>
                  <a:lnTo>
                    <a:pt x="77865" y="266695"/>
                  </a:lnTo>
                  <a:lnTo>
                    <a:pt x="87005" y="265534"/>
                  </a:lnTo>
                  <a:lnTo>
                    <a:pt x="95438" y="269440"/>
                  </a:lnTo>
                  <a:lnTo>
                    <a:pt x="111047" y="286257"/>
                  </a:lnTo>
                  <a:lnTo>
                    <a:pt x="144114" y="345507"/>
                  </a:lnTo>
                  <a:lnTo>
                    <a:pt x="160789" y="394762"/>
                  </a:lnTo>
                  <a:lnTo>
                    <a:pt x="164514" y="398875"/>
                  </a:lnTo>
                  <a:lnTo>
                    <a:pt x="168168" y="396938"/>
                  </a:lnTo>
                  <a:lnTo>
                    <a:pt x="178899" y="371855"/>
                  </a:lnTo>
                  <a:lnTo>
                    <a:pt x="182437" y="360208"/>
                  </a:lnTo>
                  <a:lnTo>
                    <a:pt x="195727" y="341027"/>
                  </a:lnTo>
                  <a:lnTo>
                    <a:pt x="213332" y="325873"/>
                  </a:lnTo>
                  <a:lnTo>
                    <a:pt x="276098" y="283726"/>
                  </a:lnTo>
                  <a:lnTo>
                    <a:pt x="293506" y="268820"/>
                  </a:lnTo>
                  <a:lnTo>
                    <a:pt x="305142" y="250497"/>
                  </a:lnTo>
                  <a:lnTo>
                    <a:pt x="304034" y="244207"/>
                  </a:lnTo>
                  <a:lnTo>
                    <a:pt x="298615" y="240014"/>
                  </a:lnTo>
                  <a:lnTo>
                    <a:pt x="290324" y="237218"/>
                  </a:lnTo>
                  <a:lnTo>
                    <a:pt x="271753" y="237232"/>
                  </a:lnTo>
                  <a:lnTo>
                    <a:pt x="252970" y="242307"/>
                  </a:lnTo>
                  <a:lnTo>
                    <a:pt x="214579" y="271176"/>
                  </a:lnTo>
                  <a:lnTo>
                    <a:pt x="198760" y="302747"/>
                  </a:lnTo>
                  <a:lnTo>
                    <a:pt x="192253" y="347326"/>
                  </a:lnTo>
                  <a:lnTo>
                    <a:pt x="196970" y="371177"/>
                  </a:lnTo>
                  <a:lnTo>
                    <a:pt x="201503" y="380812"/>
                  </a:lnTo>
                  <a:lnTo>
                    <a:pt x="215899" y="394638"/>
                  </a:lnTo>
                  <a:lnTo>
                    <a:pt x="235165" y="403512"/>
                  </a:lnTo>
                  <a:lnTo>
                    <a:pt x="267641" y="407338"/>
                  </a:lnTo>
                  <a:lnTo>
                    <a:pt x="273184" y="406090"/>
                  </a:lnTo>
                  <a:lnTo>
                    <a:pt x="28427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27212" y="652766"/>
              <a:ext cx="136399" cy="197316"/>
            </a:xfrm>
            <a:custGeom>
              <a:avLst/>
              <a:gdLst/>
              <a:ahLst/>
              <a:cxnLst/>
              <a:rect l="0" t="0" r="0" b="0"/>
              <a:pathLst>
                <a:path w="136399" h="197316">
                  <a:moveTo>
                    <a:pt x="126342" y="0"/>
                  </a:moveTo>
                  <a:lnTo>
                    <a:pt x="72467" y="28681"/>
                  </a:lnTo>
                  <a:lnTo>
                    <a:pt x="26484" y="60204"/>
                  </a:lnTo>
                  <a:lnTo>
                    <a:pt x="9667" y="86469"/>
                  </a:lnTo>
                  <a:lnTo>
                    <a:pt x="9954" y="95080"/>
                  </a:lnTo>
                  <a:lnTo>
                    <a:pt x="13655" y="103161"/>
                  </a:lnTo>
                  <a:lnTo>
                    <a:pt x="19632" y="110888"/>
                  </a:lnTo>
                  <a:lnTo>
                    <a:pt x="38751" y="119474"/>
                  </a:lnTo>
                  <a:lnTo>
                    <a:pt x="94314" y="133843"/>
                  </a:lnTo>
                  <a:lnTo>
                    <a:pt x="115617" y="140595"/>
                  </a:lnTo>
                  <a:lnTo>
                    <a:pt x="130544" y="153734"/>
                  </a:lnTo>
                  <a:lnTo>
                    <a:pt x="136162" y="162151"/>
                  </a:lnTo>
                  <a:lnTo>
                    <a:pt x="136398" y="168932"/>
                  </a:lnTo>
                  <a:lnTo>
                    <a:pt x="133046" y="174623"/>
                  </a:lnTo>
                  <a:lnTo>
                    <a:pt x="119963" y="184065"/>
                  </a:lnTo>
                  <a:lnTo>
                    <a:pt x="91696" y="194788"/>
                  </a:lnTo>
                  <a:lnTo>
                    <a:pt x="54206" y="1973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58839" y="46325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8"/>
                  </a:lnTo>
                  <a:lnTo>
                    <a:pt x="0" y="209531"/>
                  </a:lnTo>
                  <a:lnTo>
                    <a:pt x="0" y="252222"/>
                  </a:lnTo>
                  <a:lnTo>
                    <a:pt x="0" y="315718"/>
                  </a:lnTo>
                  <a:lnTo>
                    <a:pt x="5589" y="367807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32497" y="589595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5124" y="14655"/>
                  </a:lnTo>
                  <a:lnTo>
                    <a:pt x="159780" y="27028"/>
                  </a:lnTo>
                  <a:lnTo>
                    <a:pt x="96855" y="33805"/>
                  </a:lnTo>
                  <a:lnTo>
                    <a:pt x="33430" y="404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17130" y="664483"/>
              <a:ext cx="139652" cy="360090"/>
            </a:xfrm>
            <a:custGeom>
              <a:avLst/>
              <a:gdLst/>
              <a:ahLst/>
              <a:cxnLst/>
              <a:rect l="0" t="0" r="0" b="0"/>
              <a:pathLst>
                <a:path w="139652" h="360090">
                  <a:moveTo>
                    <a:pt x="20735" y="135682"/>
                  </a:moveTo>
                  <a:lnTo>
                    <a:pt x="20735" y="187733"/>
                  </a:lnTo>
                  <a:lnTo>
                    <a:pt x="23855" y="240792"/>
                  </a:lnTo>
                  <a:lnTo>
                    <a:pt x="29068" y="290438"/>
                  </a:lnTo>
                  <a:lnTo>
                    <a:pt x="30613" y="337904"/>
                  </a:lnTo>
                  <a:lnTo>
                    <a:pt x="29804" y="360089"/>
                  </a:lnTo>
                  <a:lnTo>
                    <a:pt x="27951" y="357817"/>
                  </a:lnTo>
                  <a:lnTo>
                    <a:pt x="14449" y="295436"/>
                  </a:lnTo>
                  <a:lnTo>
                    <a:pt x="10294" y="240728"/>
                  </a:lnTo>
                  <a:lnTo>
                    <a:pt x="3343" y="192673"/>
                  </a:lnTo>
                  <a:lnTo>
                    <a:pt x="764" y="140740"/>
                  </a:lnTo>
                  <a:lnTo>
                    <a:pt x="0" y="82589"/>
                  </a:lnTo>
                  <a:lnTo>
                    <a:pt x="2113" y="31304"/>
                  </a:lnTo>
                  <a:lnTo>
                    <a:pt x="10899" y="8963"/>
                  </a:lnTo>
                  <a:lnTo>
                    <a:pt x="17687" y="3240"/>
                  </a:lnTo>
                  <a:lnTo>
                    <a:pt x="25722" y="594"/>
                  </a:lnTo>
                  <a:lnTo>
                    <a:pt x="34589" y="0"/>
                  </a:lnTo>
                  <a:lnTo>
                    <a:pt x="53798" y="5579"/>
                  </a:lnTo>
                  <a:lnTo>
                    <a:pt x="84344" y="24994"/>
                  </a:lnTo>
                  <a:lnTo>
                    <a:pt x="103988" y="44373"/>
                  </a:lnTo>
                  <a:lnTo>
                    <a:pt x="137388" y="102933"/>
                  </a:lnTo>
                  <a:lnTo>
                    <a:pt x="139651" y="124637"/>
                  </a:lnTo>
                  <a:lnTo>
                    <a:pt x="135588" y="145981"/>
                  </a:lnTo>
                  <a:lnTo>
                    <a:pt x="125983" y="167166"/>
                  </a:lnTo>
                  <a:lnTo>
                    <a:pt x="107676" y="182040"/>
                  </a:lnTo>
                  <a:lnTo>
                    <a:pt x="85112" y="191381"/>
                  </a:lnTo>
                  <a:lnTo>
                    <a:pt x="41792" y="198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67471" y="684352"/>
              <a:ext cx="115626" cy="147892"/>
            </a:xfrm>
            <a:custGeom>
              <a:avLst/>
              <a:gdLst/>
              <a:ahLst/>
              <a:cxnLst/>
              <a:rect l="0" t="0" r="0" b="0"/>
              <a:pathLst>
                <a:path w="115626" h="147892">
                  <a:moveTo>
                    <a:pt x="102021" y="10528"/>
                  </a:moveTo>
                  <a:lnTo>
                    <a:pt x="85254" y="4939"/>
                  </a:lnTo>
                  <a:lnTo>
                    <a:pt x="67662" y="8434"/>
                  </a:lnTo>
                  <a:lnTo>
                    <a:pt x="27774" y="29742"/>
                  </a:lnTo>
                  <a:lnTo>
                    <a:pt x="13260" y="45974"/>
                  </a:lnTo>
                  <a:lnTo>
                    <a:pt x="4080" y="66056"/>
                  </a:lnTo>
                  <a:lnTo>
                    <a:pt x="0" y="90580"/>
                  </a:lnTo>
                  <a:lnTo>
                    <a:pt x="4426" y="113957"/>
                  </a:lnTo>
                  <a:lnTo>
                    <a:pt x="8882" y="125104"/>
                  </a:lnTo>
                  <a:lnTo>
                    <a:pt x="16531" y="133706"/>
                  </a:lnTo>
                  <a:lnTo>
                    <a:pt x="37510" y="146382"/>
                  </a:lnTo>
                  <a:lnTo>
                    <a:pt x="48485" y="147891"/>
                  </a:lnTo>
                  <a:lnTo>
                    <a:pt x="70038" y="143328"/>
                  </a:lnTo>
                  <a:lnTo>
                    <a:pt x="96314" y="127605"/>
                  </a:lnTo>
                  <a:lnTo>
                    <a:pt x="108453" y="111696"/>
                  </a:lnTo>
                  <a:lnTo>
                    <a:pt x="113328" y="102540"/>
                  </a:lnTo>
                  <a:lnTo>
                    <a:pt x="115625" y="79888"/>
                  </a:lnTo>
                  <a:lnTo>
                    <a:pt x="111577" y="55393"/>
                  </a:lnTo>
                  <a:lnTo>
                    <a:pt x="93033" y="17311"/>
                  </a:lnTo>
                  <a:lnTo>
                    <a:pt x="809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53720" y="72646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12637" y="703170"/>
              <a:ext cx="133891" cy="139110"/>
            </a:xfrm>
            <a:custGeom>
              <a:avLst/>
              <a:gdLst/>
              <a:ahLst/>
              <a:cxnLst/>
              <a:rect l="0" t="0" r="0" b="0"/>
              <a:pathLst>
                <a:path w="133891" h="139110">
                  <a:moveTo>
                    <a:pt x="4254" y="33824"/>
                  </a:moveTo>
                  <a:lnTo>
                    <a:pt x="7373" y="76516"/>
                  </a:lnTo>
                  <a:lnTo>
                    <a:pt x="13319" y="123756"/>
                  </a:lnTo>
                  <a:lnTo>
                    <a:pt x="12637" y="128873"/>
                  </a:lnTo>
                  <a:lnTo>
                    <a:pt x="11012" y="128776"/>
                  </a:lnTo>
                  <a:lnTo>
                    <a:pt x="6088" y="118139"/>
                  </a:lnTo>
                  <a:lnTo>
                    <a:pt x="0" y="97814"/>
                  </a:lnTo>
                  <a:lnTo>
                    <a:pt x="1174" y="60063"/>
                  </a:lnTo>
                  <a:lnTo>
                    <a:pt x="14520" y="24831"/>
                  </a:lnTo>
                  <a:lnTo>
                    <a:pt x="29873" y="9160"/>
                  </a:lnTo>
                  <a:lnTo>
                    <a:pt x="38881" y="3344"/>
                  </a:lnTo>
                  <a:lnTo>
                    <a:pt x="58248" y="0"/>
                  </a:lnTo>
                  <a:lnTo>
                    <a:pt x="68326" y="746"/>
                  </a:lnTo>
                  <a:lnTo>
                    <a:pt x="85763" y="7815"/>
                  </a:lnTo>
                  <a:lnTo>
                    <a:pt x="93688" y="12975"/>
                  </a:lnTo>
                  <a:lnTo>
                    <a:pt x="116021" y="42595"/>
                  </a:lnTo>
                  <a:lnTo>
                    <a:pt x="131867" y="75417"/>
                  </a:lnTo>
                  <a:lnTo>
                    <a:pt x="133890" y="96764"/>
                  </a:lnTo>
                  <a:lnTo>
                    <a:pt x="130596" y="139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95875" y="505367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7236" y="28726"/>
                  </a:lnTo>
                  <a:lnTo>
                    <a:pt x="12998" y="88993"/>
                  </a:lnTo>
                  <a:lnTo>
                    <a:pt x="18670" y="133993"/>
                  </a:lnTo>
                  <a:lnTo>
                    <a:pt x="20350" y="185541"/>
                  </a:lnTo>
                  <a:lnTo>
                    <a:pt x="23967" y="233570"/>
                  </a:lnTo>
                  <a:lnTo>
                    <a:pt x="30081" y="296612"/>
                  </a:lnTo>
                  <a:lnTo>
                    <a:pt x="39721" y="355796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80062" y="63170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8936" y="3120"/>
                  </a:lnTo>
                  <a:lnTo>
                    <a:pt x="127219" y="16789"/>
                  </a:lnTo>
                  <a:lnTo>
                    <a:pt x="78898" y="19793"/>
                  </a:lnTo>
                  <a:lnTo>
                    <a:pt x="22647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22134" y="61065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22259" y="705409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3119" y="54144"/>
                  </a:lnTo>
                  <a:lnTo>
                    <a:pt x="17958" y="112285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32787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17015" y="673770"/>
              <a:ext cx="178986" cy="168510"/>
            </a:xfrm>
            <a:custGeom>
              <a:avLst/>
              <a:gdLst/>
              <a:ahLst/>
              <a:cxnLst/>
              <a:rect l="0" t="0" r="0" b="0"/>
              <a:pathLst>
                <a:path w="178986" h="168510">
                  <a:moveTo>
                    <a:pt x="0" y="31639"/>
                  </a:moveTo>
                  <a:lnTo>
                    <a:pt x="17958" y="86684"/>
                  </a:lnTo>
                  <a:lnTo>
                    <a:pt x="36301" y="150094"/>
                  </a:lnTo>
                  <a:lnTo>
                    <a:pt x="26848" y="111405"/>
                  </a:lnTo>
                  <a:lnTo>
                    <a:pt x="23371" y="49952"/>
                  </a:lnTo>
                  <a:lnTo>
                    <a:pt x="27155" y="24570"/>
                  </a:lnTo>
                  <a:lnTo>
                    <a:pt x="32141" y="15228"/>
                  </a:lnTo>
                  <a:lnTo>
                    <a:pt x="47041" y="1728"/>
                  </a:lnTo>
                  <a:lnTo>
                    <a:pt x="55927" y="0"/>
                  </a:lnTo>
                  <a:lnTo>
                    <a:pt x="75159" y="4319"/>
                  </a:lnTo>
                  <a:lnTo>
                    <a:pt x="105717" y="25494"/>
                  </a:lnTo>
                  <a:lnTo>
                    <a:pt x="153840" y="84666"/>
                  </a:lnTo>
                  <a:lnTo>
                    <a:pt x="169715" y="115981"/>
                  </a:lnTo>
                  <a:lnTo>
                    <a:pt x="178985" y="168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12112" y="484310"/>
              <a:ext cx="299101" cy="359310"/>
            </a:xfrm>
            <a:custGeom>
              <a:avLst/>
              <a:gdLst/>
              <a:ahLst/>
              <a:cxnLst/>
              <a:rect l="0" t="0" r="0" b="0"/>
              <a:pathLst>
                <a:path w="299101" h="359310">
                  <a:moveTo>
                    <a:pt x="47100" y="336912"/>
                  </a:moveTo>
                  <a:lnTo>
                    <a:pt x="38767" y="276529"/>
                  </a:lnTo>
                  <a:lnTo>
                    <a:pt x="34103" y="221925"/>
                  </a:lnTo>
                  <a:lnTo>
                    <a:pt x="22046" y="162250"/>
                  </a:lnTo>
                  <a:lnTo>
                    <a:pt x="9569" y="99857"/>
                  </a:lnTo>
                  <a:lnTo>
                    <a:pt x="2772" y="37446"/>
                  </a:lnTo>
                  <a:lnTo>
                    <a:pt x="0" y="24964"/>
                  </a:lnTo>
                  <a:lnTo>
                    <a:pt x="1662" y="20152"/>
                  </a:lnTo>
                  <a:lnTo>
                    <a:pt x="6279" y="20454"/>
                  </a:lnTo>
                  <a:lnTo>
                    <a:pt x="12867" y="24165"/>
                  </a:lnTo>
                  <a:lnTo>
                    <a:pt x="54195" y="87438"/>
                  </a:lnTo>
                  <a:lnTo>
                    <a:pt x="81586" y="147681"/>
                  </a:lnTo>
                  <a:lnTo>
                    <a:pt x="112263" y="201530"/>
                  </a:lnTo>
                  <a:lnTo>
                    <a:pt x="145701" y="256000"/>
                  </a:lnTo>
                  <a:lnTo>
                    <a:pt x="184730" y="309491"/>
                  </a:lnTo>
                  <a:lnTo>
                    <a:pt x="218999" y="347137"/>
                  </a:lnTo>
                  <a:lnTo>
                    <a:pt x="238143" y="358224"/>
                  </a:lnTo>
                  <a:lnTo>
                    <a:pt x="246992" y="359309"/>
                  </a:lnTo>
                  <a:lnTo>
                    <a:pt x="263063" y="354275"/>
                  </a:lnTo>
                  <a:lnTo>
                    <a:pt x="274885" y="338000"/>
                  </a:lnTo>
                  <a:lnTo>
                    <a:pt x="292006" y="283835"/>
                  </a:lnTo>
                  <a:lnTo>
                    <a:pt x="297479" y="233968"/>
                  </a:lnTo>
                  <a:lnTo>
                    <a:pt x="299100" y="182148"/>
                  </a:lnTo>
                  <a:lnTo>
                    <a:pt x="292414" y="125537"/>
                  </a:lnTo>
                  <a:lnTo>
                    <a:pt x="289022" y="73851"/>
                  </a:lnTo>
                  <a:lnTo>
                    <a:pt x="281107" y="26287"/>
                  </a:lnTo>
                  <a:lnTo>
                    <a:pt x="2787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2953" y="76858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64584" y="549974"/>
              <a:ext cx="168453" cy="355477"/>
            </a:xfrm>
            <a:custGeom>
              <a:avLst/>
              <a:gdLst/>
              <a:ahLst/>
              <a:cxnLst/>
              <a:rect l="0" t="0" r="0" b="0"/>
              <a:pathLst>
                <a:path w="168453" h="355477">
                  <a:moveTo>
                    <a:pt x="10525" y="355476"/>
                  </a:moveTo>
                  <a:lnTo>
                    <a:pt x="1459" y="296859"/>
                  </a:lnTo>
                  <a:lnTo>
                    <a:pt x="285" y="234280"/>
                  </a:lnTo>
                  <a:lnTo>
                    <a:pt x="82" y="184126"/>
                  </a:lnTo>
                  <a:lnTo>
                    <a:pt x="13" y="121544"/>
                  </a:lnTo>
                  <a:lnTo>
                    <a:pt x="0" y="70524"/>
                  </a:lnTo>
                  <a:lnTo>
                    <a:pt x="5586" y="12060"/>
                  </a:lnTo>
                  <a:lnTo>
                    <a:pt x="10742" y="4870"/>
                  </a:lnTo>
                  <a:lnTo>
                    <a:pt x="17688" y="1246"/>
                  </a:lnTo>
                  <a:lnTo>
                    <a:pt x="25829" y="0"/>
                  </a:lnTo>
                  <a:lnTo>
                    <a:pt x="33595" y="3848"/>
                  </a:lnTo>
                  <a:lnTo>
                    <a:pt x="48464" y="20603"/>
                  </a:lnTo>
                  <a:lnTo>
                    <a:pt x="76531" y="81914"/>
                  </a:lnTo>
                  <a:lnTo>
                    <a:pt x="98203" y="144922"/>
                  </a:lnTo>
                  <a:lnTo>
                    <a:pt x="119314" y="208079"/>
                  </a:lnTo>
                  <a:lnTo>
                    <a:pt x="140592" y="265833"/>
                  </a:lnTo>
                  <a:lnTo>
                    <a:pt x="157272" y="320395"/>
                  </a:lnTo>
                  <a:lnTo>
                    <a:pt x="168452" y="355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85637" y="779108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3122" y="3120"/>
                  </a:lnTo>
                  <a:lnTo>
                    <a:pt x="1150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22507" y="690880"/>
              <a:ext cx="368499" cy="184458"/>
            </a:xfrm>
            <a:custGeom>
              <a:avLst/>
              <a:gdLst/>
              <a:ahLst/>
              <a:cxnLst/>
              <a:rect l="0" t="0" r="0" b="0"/>
              <a:pathLst>
                <a:path w="368499" h="184458">
                  <a:moveTo>
                    <a:pt x="0" y="67171"/>
                  </a:moveTo>
                  <a:lnTo>
                    <a:pt x="17959" y="122216"/>
                  </a:lnTo>
                  <a:lnTo>
                    <a:pt x="36302" y="184457"/>
                  </a:lnTo>
                  <a:lnTo>
                    <a:pt x="30984" y="123664"/>
                  </a:lnTo>
                  <a:lnTo>
                    <a:pt x="26485" y="67239"/>
                  </a:lnTo>
                  <a:lnTo>
                    <a:pt x="28185" y="53178"/>
                  </a:lnTo>
                  <a:lnTo>
                    <a:pt x="33998" y="46144"/>
                  </a:lnTo>
                  <a:lnTo>
                    <a:pt x="42553" y="43795"/>
                  </a:lnTo>
                  <a:lnTo>
                    <a:pt x="52935" y="44568"/>
                  </a:lnTo>
                  <a:lnTo>
                    <a:pt x="61026" y="49763"/>
                  </a:lnTo>
                  <a:lnTo>
                    <a:pt x="97679" y="109452"/>
                  </a:lnTo>
                  <a:lnTo>
                    <a:pt x="106974" y="130416"/>
                  </a:lnTo>
                  <a:lnTo>
                    <a:pt x="111090" y="132731"/>
                  </a:lnTo>
                  <a:lnTo>
                    <a:pt x="115005" y="129595"/>
                  </a:lnTo>
                  <a:lnTo>
                    <a:pt x="118784" y="122825"/>
                  </a:lnTo>
                  <a:lnTo>
                    <a:pt x="124849" y="78338"/>
                  </a:lnTo>
                  <a:lnTo>
                    <a:pt x="128240" y="40584"/>
                  </a:lnTo>
                  <a:lnTo>
                    <a:pt x="137324" y="21820"/>
                  </a:lnTo>
                  <a:lnTo>
                    <a:pt x="144192" y="18220"/>
                  </a:lnTo>
                  <a:lnTo>
                    <a:pt x="152281" y="18159"/>
                  </a:lnTo>
                  <a:lnTo>
                    <a:pt x="161182" y="20459"/>
                  </a:lnTo>
                  <a:lnTo>
                    <a:pt x="168286" y="25501"/>
                  </a:lnTo>
                  <a:lnTo>
                    <a:pt x="179299" y="40462"/>
                  </a:lnTo>
                  <a:lnTo>
                    <a:pt x="204307" y="94304"/>
                  </a:lnTo>
                  <a:lnTo>
                    <a:pt x="228657" y="148093"/>
                  </a:lnTo>
                  <a:lnTo>
                    <a:pt x="233157" y="159724"/>
                  </a:lnTo>
                  <a:lnTo>
                    <a:pt x="236156" y="161628"/>
                  </a:lnTo>
                  <a:lnTo>
                    <a:pt x="238156" y="157049"/>
                  </a:lnTo>
                  <a:lnTo>
                    <a:pt x="246955" y="118850"/>
                  </a:lnTo>
                  <a:lnTo>
                    <a:pt x="262165" y="93532"/>
                  </a:lnTo>
                  <a:lnTo>
                    <a:pt x="281490" y="71212"/>
                  </a:lnTo>
                  <a:lnTo>
                    <a:pt x="307623" y="55371"/>
                  </a:lnTo>
                  <a:lnTo>
                    <a:pt x="337593" y="43268"/>
                  </a:lnTo>
                  <a:lnTo>
                    <a:pt x="344385" y="36028"/>
                  </a:lnTo>
                  <a:lnTo>
                    <a:pt x="351932" y="15505"/>
                  </a:lnTo>
                  <a:lnTo>
                    <a:pt x="349265" y="8161"/>
                  </a:lnTo>
                  <a:lnTo>
                    <a:pt x="342807" y="3264"/>
                  </a:lnTo>
                  <a:lnTo>
                    <a:pt x="333823" y="0"/>
                  </a:lnTo>
                  <a:lnTo>
                    <a:pt x="324325" y="164"/>
                  </a:lnTo>
                  <a:lnTo>
                    <a:pt x="304412" y="6585"/>
                  </a:lnTo>
                  <a:lnTo>
                    <a:pt x="271437" y="29771"/>
                  </a:lnTo>
                  <a:lnTo>
                    <a:pt x="256730" y="43140"/>
                  </a:lnTo>
                  <a:lnTo>
                    <a:pt x="240885" y="74999"/>
                  </a:lnTo>
                  <a:lnTo>
                    <a:pt x="238862" y="97556"/>
                  </a:lnTo>
                  <a:lnTo>
                    <a:pt x="247095" y="140634"/>
                  </a:lnTo>
                  <a:lnTo>
                    <a:pt x="252467" y="148902"/>
                  </a:lnTo>
                  <a:lnTo>
                    <a:pt x="267796" y="161208"/>
                  </a:lnTo>
                  <a:lnTo>
                    <a:pt x="296156" y="174713"/>
                  </a:lnTo>
                  <a:lnTo>
                    <a:pt x="316458" y="176189"/>
                  </a:lnTo>
                  <a:lnTo>
                    <a:pt x="336011" y="171775"/>
                  </a:lnTo>
                  <a:lnTo>
                    <a:pt x="368498" y="151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28429" y="684352"/>
              <a:ext cx="67862" cy="169210"/>
            </a:xfrm>
            <a:custGeom>
              <a:avLst/>
              <a:gdLst/>
              <a:ahLst/>
              <a:cxnLst/>
              <a:rect l="0" t="0" r="0" b="0"/>
              <a:pathLst>
                <a:path w="67862" h="169210">
                  <a:moveTo>
                    <a:pt x="4690" y="73699"/>
                  </a:moveTo>
                  <a:lnTo>
                    <a:pt x="19345" y="128840"/>
                  </a:lnTo>
                  <a:lnTo>
                    <a:pt x="36614" y="169209"/>
                  </a:lnTo>
                  <a:lnTo>
                    <a:pt x="15136" y="114728"/>
                  </a:lnTo>
                  <a:lnTo>
                    <a:pt x="0" y="63028"/>
                  </a:lnTo>
                  <a:lnTo>
                    <a:pt x="1825" y="42050"/>
                  </a:lnTo>
                  <a:lnTo>
                    <a:pt x="9656" y="24148"/>
                  </a:lnTo>
                  <a:lnTo>
                    <a:pt x="15019" y="16099"/>
                  </a:lnTo>
                  <a:lnTo>
                    <a:pt x="23275" y="10732"/>
                  </a:lnTo>
                  <a:lnTo>
                    <a:pt x="678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91046" y="715937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90" y="58617"/>
                  </a:lnTo>
                  <a:lnTo>
                    <a:pt x="12998" y="11730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80518" y="61065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81871" y="695795"/>
              <a:ext cx="88161" cy="146485"/>
            </a:xfrm>
            <a:custGeom>
              <a:avLst/>
              <a:gdLst/>
              <a:ahLst/>
              <a:cxnLst/>
              <a:rect l="0" t="0" r="0" b="0"/>
              <a:pathLst>
                <a:path w="88161" h="146485">
                  <a:moveTo>
                    <a:pt x="88160" y="30671"/>
                  </a:moveTo>
                  <a:lnTo>
                    <a:pt x="82571" y="8314"/>
                  </a:lnTo>
                  <a:lnTo>
                    <a:pt x="76245" y="2898"/>
                  </a:lnTo>
                  <a:lnTo>
                    <a:pt x="67349" y="457"/>
                  </a:lnTo>
                  <a:lnTo>
                    <a:pt x="56738" y="0"/>
                  </a:lnTo>
                  <a:lnTo>
                    <a:pt x="38709" y="5731"/>
                  </a:lnTo>
                  <a:lnTo>
                    <a:pt x="30626" y="10535"/>
                  </a:lnTo>
                  <a:lnTo>
                    <a:pt x="18526" y="25231"/>
                  </a:lnTo>
                  <a:lnTo>
                    <a:pt x="1226" y="63262"/>
                  </a:lnTo>
                  <a:lnTo>
                    <a:pt x="0" y="83760"/>
                  </a:lnTo>
                  <a:lnTo>
                    <a:pt x="4524" y="103399"/>
                  </a:lnTo>
                  <a:lnTo>
                    <a:pt x="14334" y="119926"/>
                  </a:lnTo>
                  <a:lnTo>
                    <a:pt x="29612" y="131951"/>
                  </a:lnTo>
                  <a:lnTo>
                    <a:pt x="48101" y="140025"/>
                  </a:lnTo>
                  <a:lnTo>
                    <a:pt x="88160" y="146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18777" y="681839"/>
              <a:ext cx="224996" cy="181498"/>
            </a:xfrm>
            <a:custGeom>
              <a:avLst/>
              <a:gdLst/>
              <a:ahLst/>
              <a:cxnLst/>
              <a:rect l="0" t="0" r="0" b="0"/>
              <a:pathLst>
                <a:path w="224996" h="181498">
                  <a:moveTo>
                    <a:pt x="98653" y="97269"/>
                  </a:moveTo>
                  <a:lnTo>
                    <a:pt x="113307" y="53307"/>
                  </a:lnTo>
                  <a:lnTo>
                    <a:pt x="113745" y="33277"/>
                  </a:lnTo>
                  <a:lnTo>
                    <a:pt x="112223" y="23022"/>
                  </a:lnTo>
                  <a:lnTo>
                    <a:pt x="107700" y="15016"/>
                  </a:lnTo>
                  <a:lnTo>
                    <a:pt x="93315" y="3000"/>
                  </a:lnTo>
                  <a:lnTo>
                    <a:pt x="72104" y="0"/>
                  </a:lnTo>
                  <a:lnTo>
                    <a:pt x="49419" y="3736"/>
                  </a:lnTo>
                  <a:lnTo>
                    <a:pt x="31537" y="13195"/>
                  </a:lnTo>
                  <a:lnTo>
                    <a:pt x="18912" y="28317"/>
                  </a:lnTo>
                  <a:lnTo>
                    <a:pt x="1273" y="66622"/>
                  </a:lnTo>
                  <a:lnTo>
                    <a:pt x="0" y="87158"/>
                  </a:lnTo>
                  <a:lnTo>
                    <a:pt x="8716" y="128937"/>
                  </a:lnTo>
                  <a:lnTo>
                    <a:pt x="21246" y="146829"/>
                  </a:lnTo>
                  <a:lnTo>
                    <a:pt x="29501" y="154876"/>
                  </a:lnTo>
                  <a:lnTo>
                    <a:pt x="38513" y="159070"/>
                  </a:lnTo>
                  <a:lnTo>
                    <a:pt x="57886" y="160611"/>
                  </a:lnTo>
                  <a:lnTo>
                    <a:pt x="75076" y="154277"/>
                  </a:lnTo>
                  <a:lnTo>
                    <a:pt x="82935" y="149313"/>
                  </a:lnTo>
                  <a:lnTo>
                    <a:pt x="94787" y="134438"/>
                  </a:lnTo>
                  <a:lnTo>
                    <a:pt x="102783" y="114958"/>
                  </a:lnTo>
                  <a:lnTo>
                    <a:pt x="106338" y="90703"/>
                  </a:lnTo>
                  <a:lnTo>
                    <a:pt x="108455" y="85873"/>
                  </a:lnTo>
                  <a:lnTo>
                    <a:pt x="111037" y="86162"/>
                  </a:lnTo>
                  <a:lnTo>
                    <a:pt x="154099" y="134993"/>
                  </a:lnTo>
                  <a:lnTo>
                    <a:pt x="201188" y="167733"/>
                  </a:lnTo>
                  <a:lnTo>
                    <a:pt x="224995" y="181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021678" y="1324880"/>
            <a:ext cx="1347649" cy="401794"/>
            <a:chOff x="3021678" y="1324880"/>
            <a:chExt cx="1347649" cy="401794"/>
          </a:xfrm>
        </p:grpSpPr>
        <p:sp>
          <p:nvSpPr>
            <p:cNvPr id="51" name="Freeform 50"/>
            <p:cNvSpPr/>
            <p:nvPr/>
          </p:nvSpPr>
          <p:spPr>
            <a:xfrm>
              <a:off x="3021678" y="1452932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60769" y="240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86480" y="1324880"/>
              <a:ext cx="187925" cy="370209"/>
            </a:xfrm>
            <a:custGeom>
              <a:avLst/>
              <a:gdLst/>
              <a:ahLst/>
              <a:cxnLst/>
              <a:rect l="0" t="0" r="0" b="0"/>
              <a:pathLst>
                <a:path w="187925" h="370209">
                  <a:moveTo>
                    <a:pt x="8939" y="22767"/>
                  </a:moveTo>
                  <a:lnTo>
                    <a:pt x="8939" y="80031"/>
                  </a:lnTo>
                  <a:lnTo>
                    <a:pt x="14528" y="135334"/>
                  </a:lnTo>
                  <a:lnTo>
                    <a:pt x="18004" y="185972"/>
                  </a:lnTo>
                  <a:lnTo>
                    <a:pt x="19034" y="239840"/>
                  </a:lnTo>
                  <a:lnTo>
                    <a:pt x="12146" y="302039"/>
                  </a:lnTo>
                  <a:lnTo>
                    <a:pt x="10365" y="330941"/>
                  </a:lnTo>
                  <a:lnTo>
                    <a:pt x="8720" y="335841"/>
                  </a:lnTo>
                  <a:lnTo>
                    <a:pt x="6453" y="334428"/>
                  </a:lnTo>
                  <a:lnTo>
                    <a:pt x="3773" y="328808"/>
                  </a:lnTo>
                  <a:lnTo>
                    <a:pt x="0" y="298539"/>
                  </a:lnTo>
                  <a:lnTo>
                    <a:pt x="4471" y="248757"/>
                  </a:lnTo>
                  <a:lnTo>
                    <a:pt x="7615" y="195142"/>
                  </a:lnTo>
                  <a:lnTo>
                    <a:pt x="14136" y="142211"/>
                  </a:lnTo>
                  <a:lnTo>
                    <a:pt x="17888" y="89484"/>
                  </a:lnTo>
                  <a:lnTo>
                    <a:pt x="27561" y="28840"/>
                  </a:lnTo>
                  <a:lnTo>
                    <a:pt x="33983" y="4409"/>
                  </a:lnTo>
                  <a:lnTo>
                    <a:pt x="39673" y="0"/>
                  </a:lnTo>
                  <a:lnTo>
                    <a:pt x="46976" y="570"/>
                  </a:lnTo>
                  <a:lnTo>
                    <a:pt x="55354" y="4460"/>
                  </a:lnTo>
                  <a:lnTo>
                    <a:pt x="67783" y="21260"/>
                  </a:lnTo>
                  <a:lnTo>
                    <a:pt x="96324" y="77551"/>
                  </a:lnTo>
                  <a:lnTo>
                    <a:pt x="113461" y="134151"/>
                  </a:lnTo>
                  <a:lnTo>
                    <a:pt x="131671" y="194149"/>
                  </a:lnTo>
                  <a:lnTo>
                    <a:pt x="143440" y="246682"/>
                  </a:lnTo>
                  <a:lnTo>
                    <a:pt x="160056" y="297473"/>
                  </a:lnTo>
                  <a:lnTo>
                    <a:pt x="176743" y="344142"/>
                  </a:lnTo>
                  <a:lnTo>
                    <a:pt x="187924" y="370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27005" y="1591998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54016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16518" y="1358176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18211" y="166666"/>
                  </a:lnTo>
                  <a:lnTo>
                    <a:pt x="23333" y="217448"/>
                  </a:lnTo>
                  <a:lnTo>
                    <a:pt x="29955" y="276529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14508" y="1524811"/>
              <a:ext cx="165223" cy="159749"/>
            </a:xfrm>
            <a:custGeom>
              <a:avLst/>
              <a:gdLst/>
              <a:ahLst/>
              <a:cxnLst/>
              <a:rect l="0" t="0" r="0" b="0"/>
              <a:pathLst>
                <a:path w="165223" h="159749">
                  <a:moveTo>
                    <a:pt x="91523" y="86049"/>
                  </a:moveTo>
                  <a:lnTo>
                    <a:pt x="97112" y="69281"/>
                  </a:lnTo>
                  <a:lnTo>
                    <a:pt x="96736" y="51690"/>
                  </a:lnTo>
                  <a:lnTo>
                    <a:pt x="91500" y="33344"/>
                  </a:lnTo>
                  <a:lnTo>
                    <a:pt x="81374" y="17391"/>
                  </a:lnTo>
                  <a:lnTo>
                    <a:pt x="65955" y="5621"/>
                  </a:lnTo>
                  <a:lnTo>
                    <a:pt x="56930" y="845"/>
                  </a:lnTo>
                  <a:lnTo>
                    <a:pt x="47404" y="0"/>
                  </a:lnTo>
                  <a:lnTo>
                    <a:pt x="27461" y="5301"/>
                  </a:lnTo>
                  <a:lnTo>
                    <a:pt x="19569" y="12330"/>
                  </a:lnTo>
                  <a:lnTo>
                    <a:pt x="7681" y="32618"/>
                  </a:lnTo>
                  <a:lnTo>
                    <a:pt x="0" y="75937"/>
                  </a:lnTo>
                  <a:lnTo>
                    <a:pt x="4443" y="102611"/>
                  </a:lnTo>
                  <a:lnTo>
                    <a:pt x="20769" y="148332"/>
                  </a:lnTo>
                  <a:lnTo>
                    <a:pt x="26806" y="154477"/>
                  </a:lnTo>
                  <a:lnTo>
                    <a:pt x="34340" y="157404"/>
                  </a:lnTo>
                  <a:lnTo>
                    <a:pt x="42873" y="158185"/>
                  </a:lnTo>
                  <a:lnTo>
                    <a:pt x="50900" y="155197"/>
                  </a:lnTo>
                  <a:lnTo>
                    <a:pt x="66059" y="142517"/>
                  </a:lnTo>
                  <a:lnTo>
                    <a:pt x="82158" y="104470"/>
                  </a:lnTo>
                  <a:lnTo>
                    <a:pt x="90843" y="56975"/>
                  </a:lnTo>
                  <a:lnTo>
                    <a:pt x="93409" y="58478"/>
                  </a:lnTo>
                  <a:lnTo>
                    <a:pt x="116200" y="118485"/>
                  </a:lnTo>
                  <a:lnTo>
                    <a:pt x="129396" y="135950"/>
                  </a:lnTo>
                  <a:lnTo>
                    <a:pt x="150318" y="152697"/>
                  </a:lnTo>
                  <a:lnTo>
                    <a:pt x="165222" y="159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11316" y="1495046"/>
              <a:ext cx="137758" cy="195845"/>
            </a:xfrm>
            <a:custGeom>
              <a:avLst/>
              <a:gdLst/>
              <a:ahLst/>
              <a:cxnLst/>
              <a:rect l="0" t="0" r="0" b="0"/>
              <a:pathLst>
                <a:path w="137758" h="195845">
                  <a:moveTo>
                    <a:pt x="126342" y="0"/>
                  </a:moveTo>
                  <a:lnTo>
                    <a:pt x="82379" y="20244"/>
                  </a:lnTo>
                  <a:lnTo>
                    <a:pt x="52095" y="44993"/>
                  </a:lnTo>
                  <a:lnTo>
                    <a:pt x="32073" y="74553"/>
                  </a:lnTo>
                  <a:lnTo>
                    <a:pt x="31910" y="82457"/>
                  </a:lnTo>
                  <a:lnTo>
                    <a:pt x="35311" y="88897"/>
                  </a:lnTo>
                  <a:lnTo>
                    <a:pt x="48449" y="99171"/>
                  </a:lnTo>
                  <a:lnTo>
                    <a:pt x="104671" y="123774"/>
                  </a:lnTo>
                  <a:lnTo>
                    <a:pt x="121000" y="135339"/>
                  </a:lnTo>
                  <a:lnTo>
                    <a:pt x="132936" y="151398"/>
                  </a:lnTo>
                  <a:lnTo>
                    <a:pt x="137757" y="160594"/>
                  </a:lnTo>
                  <a:lnTo>
                    <a:pt x="137461" y="169064"/>
                  </a:lnTo>
                  <a:lnTo>
                    <a:pt x="133755" y="177050"/>
                  </a:lnTo>
                  <a:lnTo>
                    <a:pt x="127774" y="184714"/>
                  </a:lnTo>
                  <a:lnTo>
                    <a:pt x="105531" y="193230"/>
                  </a:lnTo>
                  <a:lnTo>
                    <a:pt x="78488" y="195844"/>
                  </a:lnTo>
                  <a:lnTo>
                    <a:pt x="21687" y="18498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79772" y="1368704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0962" y="171758"/>
                  </a:lnTo>
                  <a:lnTo>
                    <a:pt x="29141" y="229030"/>
                  </a:lnTo>
                  <a:lnTo>
                    <a:pt x="30861" y="280381"/>
                  </a:lnTo>
                  <a:lnTo>
                    <a:pt x="38726" y="342033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24512" y="1452932"/>
              <a:ext cx="102660" cy="231628"/>
            </a:xfrm>
            <a:custGeom>
              <a:avLst/>
              <a:gdLst/>
              <a:ahLst/>
              <a:cxnLst/>
              <a:rect l="0" t="0" r="0" b="0"/>
              <a:pathLst>
                <a:path w="102660" h="231628">
                  <a:moveTo>
                    <a:pt x="60545" y="0"/>
                  </a:moveTo>
                  <a:lnTo>
                    <a:pt x="50969" y="24047"/>
                  </a:lnTo>
                  <a:lnTo>
                    <a:pt x="6236" y="86288"/>
                  </a:lnTo>
                  <a:lnTo>
                    <a:pt x="0" y="122013"/>
                  </a:lnTo>
                  <a:lnTo>
                    <a:pt x="4780" y="145475"/>
                  </a:lnTo>
                  <a:lnTo>
                    <a:pt x="9330" y="156645"/>
                  </a:lnTo>
                  <a:lnTo>
                    <a:pt x="17043" y="165261"/>
                  </a:lnTo>
                  <a:lnTo>
                    <a:pt x="80494" y="210897"/>
                  </a:lnTo>
                  <a:lnTo>
                    <a:pt x="10265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50938" y="1470934"/>
              <a:ext cx="218389" cy="224155"/>
            </a:xfrm>
            <a:custGeom>
              <a:avLst/>
              <a:gdLst/>
              <a:ahLst/>
              <a:cxnLst/>
              <a:rect l="0" t="0" r="0" b="0"/>
              <a:pathLst>
                <a:path w="218389" h="224155">
                  <a:moveTo>
                    <a:pt x="134160" y="129397"/>
                  </a:moveTo>
                  <a:lnTo>
                    <a:pt x="142493" y="91919"/>
                  </a:lnTo>
                  <a:lnTo>
                    <a:pt x="141373" y="68287"/>
                  </a:lnTo>
                  <a:lnTo>
                    <a:pt x="127588" y="36421"/>
                  </a:lnTo>
                  <a:lnTo>
                    <a:pt x="115252" y="19444"/>
                  </a:lnTo>
                  <a:lnTo>
                    <a:pt x="89563" y="2322"/>
                  </a:lnTo>
                  <a:lnTo>
                    <a:pt x="69886" y="0"/>
                  </a:lnTo>
                  <a:lnTo>
                    <a:pt x="50612" y="4037"/>
                  </a:lnTo>
                  <a:lnTo>
                    <a:pt x="34246" y="13630"/>
                  </a:lnTo>
                  <a:lnTo>
                    <a:pt x="22294" y="28812"/>
                  </a:lnTo>
                  <a:lnTo>
                    <a:pt x="5088" y="72744"/>
                  </a:lnTo>
                  <a:lnTo>
                    <a:pt x="0" y="132548"/>
                  </a:lnTo>
                  <a:lnTo>
                    <a:pt x="7321" y="169325"/>
                  </a:lnTo>
                  <a:lnTo>
                    <a:pt x="17736" y="191597"/>
                  </a:lnTo>
                  <a:lnTo>
                    <a:pt x="33283" y="206954"/>
                  </a:lnTo>
                  <a:lnTo>
                    <a:pt x="53061" y="216509"/>
                  </a:lnTo>
                  <a:lnTo>
                    <a:pt x="77449" y="220756"/>
                  </a:lnTo>
                  <a:lnTo>
                    <a:pt x="88164" y="217209"/>
                  </a:lnTo>
                  <a:lnTo>
                    <a:pt x="106309" y="200790"/>
                  </a:lnTo>
                  <a:lnTo>
                    <a:pt x="132803" y="141817"/>
                  </a:lnTo>
                  <a:lnTo>
                    <a:pt x="138236" y="118540"/>
                  </a:lnTo>
                  <a:lnTo>
                    <a:pt x="135888" y="88486"/>
                  </a:lnTo>
                  <a:lnTo>
                    <a:pt x="135312" y="90424"/>
                  </a:lnTo>
                  <a:lnTo>
                    <a:pt x="135842" y="105057"/>
                  </a:lnTo>
                  <a:lnTo>
                    <a:pt x="143887" y="138433"/>
                  </a:lnTo>
                  <a:lnTo>
                    <a:pt x="173583" y="192372"/>
                  </a:lnTo>
                  <a:lnTo>
                    <a:pt x="190286" y="207299"/>
                  </a:lnTo>
                  <a:lnTo>
                    <a:pt x="218388" y="224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57968" y="2537367"/>
            <a:ext cx="7359421" cy="663297"/>
            <a:chOff x="357968" y="2537367"/>
            <a:chExt cx="7359421" cy="663297"/>
          </a:xfrm>
        </p:grpSpPr>
        <p:sp>
          <p:nvSpPr>
            <p:cNvPr id="61" name="Freeform 60"/>
            <p:cNvSpPr/>
            <p:nvPr/>
          </p:nvSpPr>
          <p:spPr>
            <a:xfrm>
              <a:off x="463253" y="2632124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52643" y="379026"/>
                  </a:moveTo>
                  <a:lnTo>
                    <a:pt x="35854" y="322811"/>
                  </a:lnTo>
                  <a:lnTo>
                    <a:pt x="32429" y="261120"/>
                  </a:lnTo>
                  <a:lnTo>
                    <a:pt x="28716" y="209950"/>
                  </a:lnTo>
                  <a:lnTo>
                    <a:pt x="23327" y="157744"/>
                  </a:lnTo>
                  <a:lnTo>
                    <a:pt x="18610" y="108350"/>
                  </a:lnTo>
                  <a:lnTo>
                    <a:pt x="12125" y="497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7968" y="2593463"/>
              <a:ext cx="355679" cy="451931"/>
            </a:xfrm>
            <a:custGeom>
              <a:avLst/>
              <a:gdLst/>
              <a:ahLst/>
              <a:cxnLst/>
              <a:rect l="0" t="0" r="0" b="0"/>
              <a:pathLst>
                <a:path w="355679" h="451931">
                  <a:moveTo>
                    <a:pt x="0" y="101832"/>
                  </a:moveTo>
                  <a:lnTo>
                    <a:pt x="20244" y="57869"/>
                  </a:lnTo>
                  <a:lnTo>
                    <a:pt x="44993" y="33174"/>
                  </a:lnTo>
                  <a:lnTo>
                    <a:pt x="103469" y="8202"/>
                  </a:lnTo>
                  <a:lnTo>
                    <a:pt x="139452" y="0"/>
                  </a:lnTo>
                  <a:lnTo>
                    <a:pt x="179750" y="690"/>
                  </a:lnTo>
                  <a:lnTo>
                    <a:pt x="242040" y="15810"/>
                  </a:lnTo>
                  <a:lnTo>
                    <a:pt x="279426" y="34360"/>
                  </a:lnTo>
                  <a:lnTo>
                    <a:pt x="321774" y="81595"/>
                  </a:lnTo>
                  <a:lnTo>
                    <a:pt x="346372" y="144978"/>
                  </a:lnTo>
                  <a:lnTo>
                    <a:pt x="355678" y="200302"/>
                  </a:lnTo>
                  <a:lnTo>
                    <a:pt x="346215" y="261982"/>
                  </a:lnTo>
                  <a:lnTo>
                    <a:pt x="333161" y="316350"/>
                  </a:lnTo>
                  <a:lnTo>
                    <a:pt x="310912" y="370980"/>
                  </a:lnTo>
                  <a:lnTo>
                    <a:pt x="289694" y="404628"/>
                  </a:lnTo>
                  <a:lnTo>
                    <a:pt x="271473" y="422021"/>
                  </a:lnTo>
                  <a:lnTo>
                    <a:pt x="235895" y="439378"/>
                  </a:lnTo>
                  <a:lnTo>
                    <a:pt x="195717" y="451930"/>
                  </a:lnTo>
                  <a:lnTo>
                    <a:pt x="132984" y="451011"/>
                  </a:lnTo>
                  <a:lnTo>
                    <a:pt x="77438" y="446496"/>
                  </a:lnTo>
                  <a:lnTo>
                    <a:pt x="42114" y="438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5773" y="2796053"/>
              <a:ext cx="171792" cy="206479"/>
            </a:xfrm>
            <a:custGeom>
              <a:avLst/>
              <a:gdLst/>
              <a:ahLst/>
              <a:cxnLst/>
              <a:rect l="0" t="0" r="0" b="0"/>
              <a:pathLst>
                <a:path w="171792" h="206479">
                  <a:moveTo>
                    <a:pt x="3335" y="120340"/>
                  </a:moveTo>
                  <a:lnTo>
                    <a:pt x="57210" y="102382"/>
                  </a:lnTo>
                  <a:lnTo>
                    <a:pt x="119257" y="80530"/>
                  </a:lnTo>
                  <a:lnTo>
                    <a:pt x="140254" y="69112"/>
                  </a:lnTo>
                  <a:lnTo>
                    <a:pt x="155045" y="53119"/>
                  </a:lnTo>
                  <a:lnTo>
                    <a:pt x="160627" y="43940"/>
                  </a:lnTo>
                  <a:lnTo>
                    <a:pt x="162009" y="34312"/>
                  </a:lnTo>
                  <a:lnTo>
                    <a:pt x="157305" y="14255"/>
                  </a:lnTo>
                  <a:lnTo>
                    <a:pt x="149266" y="7503"/>
                  </a:lnTo>
                  <a:lnTo>
                    <a:pt x="124735" y="0"/>
                  </a:lnTo>
                  <a:lnTo>
                    <a:pt x="89219" y="1366"/>
                  </a:lnTo>
                  <a:lnTo>
                    <a:pt x="70361" y="9361"/>
                  </a:lnTo>
                  <a:lnTo>
                    <a:pt x="39192" y="33558"/>
                  </a:lnTo>
                  <a:lnTo>
                    <a:pt x="11675" y="69273"/>
                  </a:lnTo>
                  <a:lnTo>
                    <a:pt x="1972" y="89455"/>
                  </a:lnTo>
                  <a:lnTo>
                    <a:pt x="0" y="110123"/>
                  </a:lnTo>
                  <a:lnTo>
                    <a:pt x="4193" y="131007"/>
                  </a:lnTo>
                  <a:lnTo>
                    <a:pt x="32449" y="183530"/>
                  </a:lnTo>
                  <a:lnTo>
                    <a:pt x="55269" y="198337"/>
                  </a:lnTo>
                  <a:lnTo>
                    <a:pt x="82569" y="206478"/>
                  </a:lnTo>
                  <a:lnTo>
                    <a:pt x="106401" y="206197"/>
                  </a:lnTo>
                  <a:lnTo>
                    <a:pt x="154731" y="188116"/>
                  </a:lnTo>
                  <a:lnTo>
                    <a:pt x="171791" y="183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17370" y="2830496"/>
              <a:ext cx="214465" cy="170294"/>
            </a:xfrm>
            <a:custGeom>
              <a:avLst/>
              <a:gdLst/>
              <a:ahLst/>
              <a:cxnLst/>
              <a:rect l="0" t="0" r="0" b="0"/>
              <a:pathLst>
                <a:path w="214465" h="170294">
                  <a:moveTo>
                    <a:pt x="109179" y="117483"/>
                  </a:moveTo>
                  <a:lnTo>
                    <a:pt x="117512" y="80005"/>
                  </a:lnTo>
                  <a:lnTo>
                    <a:pt x="115937" y="42037"/>
                  </a:lnTo>
                  <a:lnTo>
                    <a:pt x="113684" y="28582"/>
                  </a:lnTo>
                  <a:lnTo>
                    <a:pt x="108673" y="18441"/>
                  </a:lnTo>
                  <a:lnTo>
                    <a:pt x="93746" y="4054"/>
                  </a:lnTo>
                  <a:lnTo>
                    <a:pt x="72294" y="0"/>
                  </a:lnTo>
                  <a:lnTo>
                    <a:pt x="60023" y="556"/>
                  </a:lnTo>
                  <a:lnTo>
                    <a:pt x="49502" y="4437"/>
                  </a:lnTo>
                  <a:lnTo>
                    <a:pt x="31573" y="18107"/>
                  </a:lnTo>
                  <a:lnTo>
                    <a:pt x="13915" y="45534"/>
                  </a:lnTo>
                  <a:lnTo>
                    <a:pt x="1274" y="75888"/>
                  </a:lnTo>
                  <a:lnTo>
                    <a:pt x="0" y="96656"/>
                  </a:lnTo>
                  <a:lnTo>
                    <a:pt x="8714" y="138586"/>
                  </a:lnTo>
                  <a:lnTo>
                    <a:pt x="23909" y="164550"/>
                  </a:lnTo>
                  <a:lnTo>
                    <a:pt x="31275" y="168748"/>
                  </a:lnTo>
                  <a:lnTo>
                    <a:pt x="48819" y="170293"/>
                  </a:lnTo>
                  <a:lnTo>
                    <a:pt x="65195" y="163961"/>
                  </a:lnTo>
                  <a:lnTo>
                    <a:pt x="94771" y="140832"/>
                  </a:lnTo>
                  <a:lnTo>
                    <a:pt x="110499" y="115043"/>
                  </a:lnTo>
                  <a:lnTo>
                    <a:pt x="125124" y="73717"/>
                  </a:lnTo>
                  <a:lnTo>
                    <a:pt x="127964" y="48508"/>
                  </a:lnTo>
                  <a:lnTo>
                    <a:pt x="129891" y="45764"/>
                  </a:lnTo>
                  <a:lnTo>
                    <a:pt x="132346" y="49783"/>
                  </a:lnTo>
                  <a:lnTo>
                    <a:pt x="149231" y="96046"/>
                  </a:lnTo>
                  <a:lnTo>
                    <a:pt x="160515" y="112245"/>
                  </a:lnTo>
                  <a:lnTo>
                    <a:pt x="176448" y="124124"/>
                  </a:lnTo>
                  <a:lnTo>
                    <a:pt x="192889" y="130963"/>
                  </a:lnTo>
                  <a:lnTo>
                    <a:pt x="198911" y="131149"/>
                  </a:lnTo>
                  <a:lnTo>
                    <a:pt x="214464" y="12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89791" y="2642653"/>
              <a:ext cx="15743" cy="347441"/>
            </a:xfrm>
            <a:custGeom>
              <a:avLst/>
              <a:gdLst/>
              <a:ahLst/>
              <a:cxnLst/>
              <a:rect l="0" t="0" r="0" b="0"/>
              <a:pathLst>
                <a:path w="15743" h="347441">
                  <a:moveTo>
                    <a:pt x="5214" y="0"/>
                  </a:moveTo>
                  <a:lnTo>
                    <a:pt x="5214" y="57263"/>
                  </a:lnTo>
                  <a:lnTo>
                    <a:pt x="5214" y="109773"/>
                  </a:lnTo>
                  <a:lnTo>
                    <a:pt x="2094" y="166666"/>
                  </a:lnTo>
                  <a:lnTo>
                    <a:pt x="0" y="223687"/>
                  </a:lnTo>
                  <a:lnTo>
                    <a:pt x="3669" y="278797"/>
                  </a:lnTo>
                  <a:lnTo>
                    <a:pt x="7875" y="318523"/>
                  </a:lnTo>
                  <a:lnTo>
                    <a:pt x="1574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189720" y="2758466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73655" y="15641"/>
                  </a:lnTo>
                  <a:lnTo>
                    <a:pt x="137761" y="26341"/>
                  </a:lnTo>
                  <a:lnTo>
                    <a:pt x="75434" y="36484"/>
                  </a:lnTo>
                  <a:lnTo>
                    <a:pt x="19191" y="5282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34070" y="2579481"/>
              <a:ext cx="155734" cy="368499"/>
            </a:xfrm>
            <a:custGeom>
              <a:avLst/>
              <a:gdLst/>
              <a:ahLst/>
              <a:cxnLst/>
              <a:rect l="0" t="0" r="0" b="0"/>
              <a:pathLst>
                <a:path w="155734" h="368499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47998"/>
                  </a:lnTo>
                  <a:lnTo>
                    <a:pt x="13527" y="206529"/>
                  </a:lnTo>
                  <a:lnTo>
                    <a:pt x="17808" y="260291"/>
                  </a:lnTo>
                  <a:lnTo>
                    <a:pt x="21774" y="312852"/>
                  </a:lnTo>
                  <a:lnTo>
                    <a:pt x="24836" y="328558"/>
                  </a:lnTo>
                  <a:lnTo>
                    <a:pt x="24014" y="327833"/>
                  </a:lnTo>
                  <a:lnTo>
                    <a:pt x="22297" y="323841"/>
                  </a:lnTo>
                  <a:lnTo>
                    <a:pt x="27946" y="284981"/>
                  </a:lnTo>
                  <a:lnTo>
                    <a:pt x="43447" y="242296"/>
                  </a:lnTo>
                  <a:lnTo>
                    <a:pt x="68692" y="205659"/>
                  </a:lnTo>
                  <a:lnTo>
                    <a:pt x="76649" y="201447"/>
                  </a:lnTo>
                  <a:lnTo>
                    <a:pt x="94848" y="199886"/>
                  </a:lnTo>
                  <a:lnTo>
                    <a:pt x="111515" y="206212"/>
                  </a:lnTo>
                  <a:lnTo>
                    <a:pt x="119235" y="211174"/>
                  </a:lnTo>
                  <a:lnTo>
                    <a:pt x="130933" y="226047"/>
                  </a:lnTo>
                  <a:lnTo>
                    <a:pt x="144095" y="260389"/>
                  </a:lnTo>
                  <a:lnTo>
                    <a:pt x="152285" y="307610"/>
                  </a:lnTo>
                  <a:lnTo>
                    <a:pt x="15573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31958" y="2537367"/>
              <a:ext cx="200043" cy="378487"/>
            </a:xfrm>
            <a:custGeom>
              <a:avLst/>
              <a:gdLst/>
              <a:ahLst/>
              <a:cxnLst/>
              <a:rect l="0" t="0" r="0" b="0"/>
              <a:pathLst>
                <a:path w="200043" h="378487">
                  <a:moveTo>
                    <a:pt x="0" y="21058"/>
                  </a:moveTo>
                  <a:lnTo>
                    <a:pt x="2340" y="54679"/>
                  </a:lnTo>
                  <a:lnTo>
                    <a:pt x="23719" y="114465"/>
                  </a:lnTo>
                  <a:lnTo>
                    <a:pt x="42003" y="168279"/>
                  </a:lnTo>
                  <a:lnTo>
                    <a:pt x="61719" y="221714"/>
                  </a:lnTo>
                  <a:lnTo>
                    <a:pt x="83575" y="282964"/>
                  </a:lnTo>
                  <a:lnTo>
                    <a:pt x="91443" y="318588"/>
                  </a:lnTo>
                  <a:lnTo>
                    <a:pt x="95624" y="345146"/>
                  </a:lnTo>
                  <a:lnTo>
                    <a:pt x="105281" y="372547"/>
                  </a:lnTo>
                  <a:lnTo>
                    <a:pt x="111131" y="378217"/>
                  </a:lnTo>
                  <a:lnTo>
                    <a:pt x="117371" y="378486"/>
                  </a:lnTo>
                  <a:lnTo>
                    <a:pt x="123871" y="375157"/>
                  </a:lnTo>
                  <a:lnTo>
                    <a:pt x="128204" y="368258"/>
                  </a:lnTo>
                  <a:lnTo>
                    <a:pt x="146908" y="316055"/>
                  </a:lnTo>
                  <a:lnTo>
                    <a:pt x="156921" y="259309"/>
                  </a:lnTo>
                  <a:lnTo>
                    <a:pt x="168950" y="205640"/>
                  </a:lnTo>
                  <a:lnTo>
                    <a:pt x="179131" y="156467"/>
                  </a:lnTo>
                  <a:lnTo>
                    <a:pt x="193051" y="93039"/>
                  </a:lnTo>
                  <a:lnTo>
                    <a:pt x="198661" y="31723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60811" y="2788317"/>
              <a:ext cx="160703" cy="158876"/>
            </a:xfrm>
            <a:custGeom>
              <a:avLst/>
              <a:gdLst/>
              <a:ahLst/>
              <a:cxnLst/>
              <a:rect l="0" t="0" r="0" b="0"/>
              <a:pathLst>
                <a:path w="160703" h="158876">
                  <a:moveTo>
                    <a:pt x="108059" y="96491"/>
                  </a:moveTo>
                  <a:lnTo>
                    <a:pt x="108059" y="74134"/>
                  </a:lnTo>
                  <a:lnTo>
                    <a:pt x="96881" y="43463"/>
                  </a:lnTo>
                  <a:lnTo>
                    <a:pt x="78751" y="17738"/>
                  </a:lnTo>
                  <a:lnTo>
                    <a:pt x="52972" y="887"/>
                  </a:lnTo>
                  <a:lnTo>
                    <a:pt x="44428" y="0"/>
                  </a:lnTo>
                  <a:lnTo>
                    <a:pt x="28696" y="5253"/>
                  </a:lnTo>
                  <a:lnTo>
                    <a:pt x="17024" y="18506"/>
                  </a:lnTo>
                  <a:lnTo>
                    <a:pt x="0" y="61199"/>
                  </a:lnTo>
                  <a:lnTo>
                    <a:pt x="132" y="100982"/>
                  </a:lnTo>
                  <a:lnTo>
                    <a:pt x="7581" y="136816"/>
                  </a:lnTo>
                  <a:lnTo>
                    <a:pt x="12997" y="145601"/>
                  </a:lnTo>
                  <a:lnTo>
                    <a:pt x="28375" y="158482"/>
                  </a:lnTo>
                  <a:lnTo>
                    <a:pt x="36219" y="158875"/>
                  </a:lnTo>
                  <a:lnTo>
                    <a:pt x="43788" y="155628"/>
                  </a:lnTo>
                  <a:lnTo>
                    <a:pt x="57267" y="142661"/>
                  </a:lnTo>
                  <a:lnTo>
                    <a:pt x="83039" y="85394"/>
                  </a:lnTo>
                  <a:lnTo>
                    <a:pt x="90310" y="64653"/>
                  </a:lnTo>
                  <a:lnTo>
                    <a:pt x="92717" y="62397"/>
                  </a:lnTo>
                  <a:lnTo>
                    <a:pt x="94321" y="65573"/>
                  </a:lnTo>
                  <a:lnTo>
                    <a:pt x="102486" y="98702"/>
                  </a:lnTo>
                  <a:lnTo>
                    <a:pt x="114941" y="115411"/>
                  </a:lnTo>
                  <a:lnTo>
                    <a:pt x="123175" y="123142"/>
                  </a:lnTo>
                  <a:lnTo>
                    <a:pt x="131005" y="127127"/>
                  </a:lnTo>
                  <a:lnTo>
                    <a:pt x="160702" y="128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65822" y="2600538"/>
              <a:ext cx="29391" cy="368499"/>
            </a:xfrm>
            <a:custGeom>
              <a:avLst/>
              <a:gdLst/>
              <a:ahLst/>
              <a:cxnLst/>
              <a:rect l="0" t="0" r="0" b="0"/>
              <a:pathLst>
                <a:path w="29391" h="368499">
                  <a:moveTo>
                    <a:pt x="8333" y="0"/>
                  </a:moveTo>
                  <a:lnTo>
                    <a:pt x="0" y="57264"/>
                  </a:lnTo>
                  <a:lnTo>
                    <a:pt x="1575" y="100416"/>
                  </a:lnTo>
                  <a:lnTo>
                    <a:pt x="6998" y="163205"/>
                  </a:lnTo>
                  <a:lnTo>
                    <a:pt x="14135" y="225218"/>
                  </a:lnTo>
                  <a:lnTo>
                    <a:pt x="12945" y="278714"/>
                  </a:lnTo>
                  <a:lnTo>
                    <a:pt x="23282" y="333735"/>
                  </a:lnTo>
                  <a:lnTo>
                    <a:pt x="2939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73851" y="2611067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8573" y="182531"/>
                  </a:lnTo>
                  <a:lnTo>
                    <a:pt x="10762" y="240087"/>
                  </a:lnTo>
                  <a:lnTo>
                    <a:pt x="10241" y="287946"/>
                  </a:lnTo>
                  <a:lnTo>
                    <a:pt x="17496" y="318114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36325" y="2759156"/>
              <a:ext cx="79986" cy="167767"/>
            </a:xfrm>
            <a:custGeom>
              <a:avLst/>
              <a:gdLst/>
              <a:ahLst/>
              <a:cxnLst/>
              <a:rect l="0" t="0" r="0" b="0"/>
              <a:pathLst>
                <a:path w="79986" h="167767">
                  <a:moveTo>
                    <a:pt x="16814" y="94066"/>
                  </a:moveTo>
                  <a:lnTo>
                    <a:pt x="46123" y="55693"/>
                  </a:lnTo>
                  <a:lnTo>
                    <a:pt x="71902" y="34473"/>
                  </a:lnTo>
                  <a:lnTo>
                    <a:pt x="76936" y="26262"/>
                  </a:lnTo>
                  <a:lnTo>
                    <a:pt x="79410" y="7779"/>
                  </a:lnTo>
                  <a:lnTo>
                    <a:pt x="76092" y="2616"/>
                  </a:lnTo>
                  <a:lnTo>
                    <a:pt x="70371" y="344"/>
                  </a:lnTo>
                  <a:lnTo>
                    <a:pt x="63047" y="0"/>
                  </a:lnTo>
                  <a:lnTo>
                    <a:pt x="35972" y="10693"/>
                  </a:lnTo>
                  <a:lnTo>
                    <a:pt x="11313" y="34268"/>
                  </a:lnTo>
                  <a:lnTo>
                    <a:pt x="2671" y="59690"/>
                  </a:lnTo>
                  <a:lnTo>
                    <a:pt x="0" y="88147"/>
                  </a:lnTo>
                  <a:lnTo>
                    <a:pt x="2712" y="112492"/>
                  </a:lnTo>
                  <a:lnTo>
                    <a:pt x="10937" y="131891"/>
                  </a:lnTo>
                  <a:lnTo>
                    <a:pt x="16406" y="140340"/>
                  </a:lnTo>
                  <a:lnTo>
                    <a:pt x="31841" y="152847"/>
                  </a:lnTo>
                  <a:lnTo>
                    <a:pt x="49229" y="161135"/>
                  </a:lnTo>
                  <a:lnTo>
                    <a:pt x="79985" y="167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58425" y="2779523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17958" y="61110"/>
                  </a:lnTo>
                  <a:lnTo>
                    <a:pt x="29367" y="92976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558424" y="2768994"/>
              <a:ext cx="126343" cy="315856"/>
            </a:xfrm>
            <a:custGeom>
              <a:avLst/>
              <a:gdLst/>
              <a:ahLst/>
              <a:cxnLst/>
              <a:rect l="0" t="0" r="0" b="0"/>
              <a:pathLst>
                <a:path w="126343" h="315856">
                  <a:moveTo>
                    <a:pt x="126342" y="0"/>
                  </a:moveTo>
                  <a:lnTo>
                    <a:pt x="110701" y="27557"/>
                  </a:lnTo>
                  <a:lnTo>
                    <a:pt x="92014" y="77540"/>
                  </a:lnTo>
                  <a:lnTo>
                    <a:pt x="66536" y="129188"/>
                  </a:lnTo>
                  <a:lnTo>
                    <a:pt x="44512" y="185223"/>
                  </a:lnTo>
                  <a:lnTo>
                    <a:pt x="22961" y="236369"/>
                  </a:lnTo>
                  <a:lnTo>
                    <a:pt x="3833" y="29613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2725" y="3000621"/>
              <a:ext cx="2200457" cy="200043"/>
            </a:xfrm>
            <a:custGeom>
              <a:avLst/>
              <a:gdLst/>
              <a:ahLst/>
              <a:cxnLst/>
              <a:rect l="0" t="0" r="0" b="0"/>
              <a:pathLst>
                <a:path w="2200457" h="200043">
                  <a:moveTo>
                    <a:pt x="2200456" y="0"/>
                  </a:moveTo>
                  <a:lnTo>
                    <a:pt x="2141839" y="5590"/>
                  </a:lnTo>
                  <a:lnTo>
                    <a:pt x="2087665" y="10723"/>
                  </a:lnTo>
                  <a:lnTo>
                    <a:pt x="2031904" y="18669"/>
                  </a:lnTo>
                  <a:lnTo>
                    <a:pt x="1975829" y="20586"/>
                  </a:lnTo>
                  <a:lnTo>
                    <a:pt x="1919692" y="28200"/>
                  </a:lnTo>
                  <a:lnTo>
                    <a:pt x="1866663" y="34037"/>
                  </a:lnTo>
                  <a:lnTo>
                    <a:pt x="1816457" y="46108"/>
                  </a:lnTo>
                  <a:lnTo>
                    <a:pt x="1754244" y="52522"/>
                  </a:lnTo>
                  <a:lnTo>
                    <a:pt x="1692562" y="60721"/>
                  </a:lnTo>
                  <a:lnTo>
                    <a:pt x="1635578" y="68277"/>
                  </a:lnTo>
                  <a:lnTo>
                    <a:pt x="1573715" y="79864"/>
                  </a:lnTo>
                  <a:lnTo>
                    <a:pt x="1522515" y="82935"/>
                  </a:lnTo>
                  <a:lnTo>
                    <a:pt x="1469130" y="85015"/>
                  </a:lnTo>
                  <a:lnTo>
                    <a:pt x="1410549" y="91350"/>
                  </a:lnTo>
                  <a:lnTo>
                    <a:pt x="1357966" y="94917"/>
                  </a:lnTo>
                  <a:lnTo>
                    <a:pt x="1298213" y="102891"/>
                  </a:lnTo>
                  <a:lnTo>
                    <a:pt x="1243313" y="107696"/>
                  </a:lnTo>
                  <a:lnTo>
                    <a:pt x="1190002" y="113409"/>
                  </a:lnTo>
                  <a:lnTo>
                    <a:pt x="1130764" y="120928"/>
                  </a:lnTo>
                  <a:lnTo>
                    <a:pt x="1079445" y="124738"/>
                  </a:lnTo>
                  <a:lnTo>
                    <a:pt x="1025375" y="131456"/>
                  </a:lnTo>
                  <a:lnTo>
                    <a:pt x="966720" y="135267"/>
                  </a:lnTo>
                  <a:lnTo>
                    <a:pt x="910477" y="141985"/>
                  </a:lnTo>
                  <a:lnTo>
                    <a:pt x="856767" y="145795"/>
                  </a:lnTo>
                  <a:lnTo>
                    <a:pt x="799518" y="154318"/>
                  </a:lnTo>
                  <a:lnTo>
                    <a:pt x="744212" y="156858"/>
                  </a:lnTo>
                  <a:lnTo>
                    <a:pt x="683371" y="157611"/>
                  </a:lnTo>
                  <a:lnTo>
                    <a:pt x="622060" y="159004"/>
                  </a:lnTo>
                  <a:lnTo>
                    <a:pt x="565160" y="165136"/>
                  </a:lnTo>
                  <a:lnTo>
                    <a:pt x="505536" y="168642"/>
                  </a:lnTo>
                  <a:lnTo>
                    <a:pt x="449136" y="175401"/>
                  </a:lnTo>
                  <a:lnTo>
                    <a:pt x="389661" y="177923"/>
                  </a:lnTo>
                  <a:lnTo>
                    <a:pt x="334474" y="178670"/>
                  </a:lnTo>
                  <a:lnTo>
                    <a:pt x="281077" y="180061"/>
                  </a:lnTo>
                  <a:lnTo>
                    <a:pt x="227042" y="186193"/>
                  </a:lnTo>
                  <a:lnTo>
                    <a:pt x="170607" y="189699"/>
                  </a:lnTo>
                  <a:lnTo>
                    <a:pt x="115198" y="197652"/>
                  </a:lnTo>
                  <a:lnTo>
                    <a:pt x="53951" y="19957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11150" y="2853222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25611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48062" y="2558425"/>
              <a:ext cx="252685" cy="448823"/>
            </a:xfrm>
            <a:custGeom>
              <a:avLst/>
              <a:gdLst/>
              <a:ahLst/>
              <a:cxnLst/>
              <a:rect l="0" t="0" r="0" b="0"/>
              <a:pathLst>
                <a:path w="252685" h="448823">
                  <a:moveTo>
                    <a:pt x="0" y="0"/>
                  </a:moveTo>
                  <a:lnTo>
                    <a:pt x="9065" y="58616"/>
                  </a:lnTo>
                  <a:lnTo>
                    <a:pt x="10095" y="104585"/>
                  </a:lnTo>
                  <a:lnTo>
                    <a:pt x="10400" y="160839"/>
                  </a:lnTo>
                  <a:lnTo>
                    <a:pt x="10490" y="221961"/>
                  </a:lnTo>
                  <a:lnTo>
                    <a:pt x="4928" y="273346"/>
                  </a:lnTo>
                  <a:lnTo>
                    <a:pt x="1460" y="329386"/>
                  </a:lnTo>
                  <a:lnTo>
                    <a:pt x="432" y="384855"/>
                  </a:lnTo>
                  <a:lnTo>
                    <a:pt x="128" y="432745"/>
                  </a:lnTo>
                  <a:lnTo>
                    <a:pt x="4765" y="441745"/>
                  </a:lnTo>
                  <a:lnTo>
                    <a:pt x="12535" y="446575"/>
                  </a:lnTo>
                  <a:lnTo>
                    <a:pt x="32477" y="448822"/>
                  </a:lnTo>
                  <a:lnTo>
                    <a:pt x="84345" y="437711"/>
                  </a:lnTo>
                  <a:lnTo>
                    <a:pt x="135940" y="425626"/>
                  </a:lnTo>
                  <a:lnTo>
                    <a:pt x="195005" y="425145"/>
                  </a:lnTo>
                  <a:lnTo>
                    <a:pt x="25268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58840" y="2768994"/>
              <a:ext cx="150886" cy="195397"/>
            </a:xfrm>
            <a:custGeom>
              <a:avLst/>
              <a:gdLst/>
              <a:ahLst/>
              <a:cxnLst/>
              <a:rect l="0" t="0" r="0" b="0"/>
              <a:pathLst>
                <a:path w="150886" h="195397">
                  <a:moveTo>
                    <a:pt x="73492" y="0"/>
                  </a:moveTo>
                  <a:lnTo>
                    <a:pt x="49445" y="9576"/>
                  </a:lnTo>
                  <a:lnTo>
                    <a:pt x="35118" y="20244"/>
                  </a:lnTo>
                  <a:lnTo>
                    <a:pt x="24071" y="39023"/>
                  </a:lnTo>
                  <a:lnTo>
                    <a:pt x="0" y="94350"/>
                  </a:lnTo>
                  <a:lnTo>
                    <a:pt x="4174" y="115633"/>
                  </a:lnTo>
                  <a:lnTo>
                    <a:pt x="19678" y="152935"/>
                  </a:lnTo>
                  <a:lnTo>
                    <a:pt x="44679" y="182445"/>
                  </a:lnTo>
                  <a:lnTo>
                    <a:pt x="67315" y="192221"/>
                  </a:lnTo>
                  <a:lnTo>
                    <a:pt x="91803" y="195396"/>
                  </a:lnTo>
                  <a:lnTo>
                    <a:pt x="114385" y="192908"/>
                  </a:lnTo>
                  <a:lnTo>
                    <a:pt x="122981" y="188267"/>
                  </a:lnTo>
                  <a:lnTo>
                    <a:pt x="135651" y="173752"/>
                  </a:lnTo>
                  <a:lnTo>
                    <a:pt x="149361" y="145849"/>
                  </a:lnTo>
                  <a:lnTo>
                    <a:pt x="150885" y="125653"/>
                  </a:lnTo>
                  <a:lnTo>
                    <a:pt x="142332" y="72914"/>
                  </a:lnTo>
                  <a:lnTo>
                    <a:pt x="127164" y="34473"/>
                  </a:lnTo>
                  <a:lnTo>
                    <a:pt x="114504" y="18051"/>
                  </a:lnTo>
                  <a:lnTo>
                    <a:pt x="945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72495" y="2737409"/>
              <a:ext cx="258485" cy="180559"/>
            </a:xfrm>
            <a:custGeom>
              <a:avLst/>
              <a:gdLst/>
              <a:ahLst/>
              <a:cxnLst/>
              <a:rect l="0" t="0" r="0" b="0"/>
              <a:pathLst>
                <a:path w="258485" h="180559">
                  <a:moveTo>
                    <a:pt x="7235" y="42114"/>
                  </a:moveTo>
                  <a:lnTo>
                    <a:pt x="0" y="69670"/>
                  </a:lnTo>
                  <a:lnTo>
                    <a:pt x="477" y="122773"/>
                  </a:lnTo>
                  <a:lnTo>
                    <a:pt x="6572" y="144643"/>
                  </a:lnTo>
                  <a:lnTo>
                    <a:pt x="17079" y="162162"/>
                  </a:lnTo>
                  <a:lnTo>
                    <a:pt x="32667" y="174627"/>
                  </a:lnTo>
                  <a:lnTo>
                    <a:pt x="41738" y="179589"/>
                  </a:lnTo>
                  <a:lnTo>
                    <a:pt x="50124" y="180558"/>
                  </a:lnTo>
                  <a:lnTo>
                    <a:pt x="65681" y="175394"/>
                  </a:lnTo>
                  <a:lnTo>
                    <a:pt x="80395" y="159061"/>
                  </a:lnTo>
                  <a:lnTo>
                    <a:pt x="103315" y="116037"/>
                  </a:lnTo>
                  <a:lnTo>
                    <a:pt x="105310" y="94856"/>
                  </a:lnTo>
                  <a:lnTo>
                    <a:pt x="104204" y="84294"/>
                  </a:lnTo>
                  <a:lnTo>
                    <a:pt x="104636" y="80763"/>
                  </a:lnTo>
                  <a:lnTo>
                    <a:pt x="106094" y="81918"/>
                  </a:lnTo>
                  <a:lnTo>
                    <a:pt x="132388" y="141443"/>
                  </a:lnTo>
                  <a:lnTo>
                    <a:pt x="151812" y="164222"/>
                  </a:lnTo>
                  <a:lnTo>
                    <a:pt x="160942" y="167973"/>
                  </a:lnTo>
                  <a:lnTo>
                    <a:pt x="183564" y="169021"/>
                  </a:lnTo>
                  <a:lnTo>
                    <a:pt x="206097" y="159348"/>
                  </a:lnTo>
                  <a:lnTo>
                    <a:pt x="243569" y="130132"/>
                  </a:lnTo>
                  <a:lnTo>
                    <a:pt x="252653" y="106580"/>
                  </a:lnTo>
                  <a:lnTo>
                    <a:pt x="258484" y="49389"/>
                  </a:lnTo>
                  <a:lnTo>
                    <a:pt x="2493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95585" y="2722338"/>
              <a:ext cx="147400" cy="159129"/>
            </a:xfrm>
            <a:custGeom>
              <a:avLst/>
              <a:gdLst/>
              <a:ahLst/>
              <a:cxnLst/>
              <a:rect l="0" t="0" r="0" b="0"/>
              <a:pathLst>
                <a:path w="147400" h="159129">
                  <a:moveTo>
                    <a:pt x="0" y="88770"/>
                  </a:moveTo>
                  <a:lnTo>
                    <a:pt x="42692" y="85651"/>
                  </a:lnTo>
                  <a:lnTo>
                    <a:pt x="62258" y="79195"/>
                  </a:lnTo>
                  <a:lnTo>
                    <a:pt x="78753" y="68527"/>
                  </a:lnTo>
                  <a:lnTo>
                    <a:pt x="101193" y="43778"/>
                  </a:lnTo>
                  <a:lnTo>
                    <a:pt x="103727" y="34209"/>
                  </a:lnTo>
                  <a:lnTo>
                    <a:pt x="100303" y="14218"/>
                  </a:lnTo>
                  <a:lnTo>
                    <a:pt x="93775" y="7483"/>
                  </a:lnTo>
                  <a:lnTo>
                    <a:pt x="74043" y="0"/>
                  </a:lnTo>
                  <a:lnTo>
                    <a:pt x="64570" y="345"/>
                  </a:lnTo>
                  <a:lnTo>
                    <a:pt x="47805" y="6966"/>
                  </a:lnTo>
                  <a:lnTo>
                    <a:pt x="35675" y="20827"/>
                  </a:lnTo>
                  <a:lnTo>
                    <a:pt x="27554" y="39856"/>
                  </a:lnTo>
                  <a:lnTo>
                    <a:pt x="24152" y="75707"/>
                  </a:lnTo>
                  <a:lnTo>
                    <a:pt x="35965" y="130551"/>
                  </a:lnTo>
                  <a:lnTo>
                    <a:pt x="41524" y="138851"/>
                  </a:lnTo>
                  <a:lnTo>
                    <a:pt x="57059" y="151193"/>
                  </a:lnTo>
                  <a:lnTo>
                    <a:pt x="91126" y="159128"/>
                  </a:lnTo>
                  <a:lnTo>
                    <a:pt x="147399" y="151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65224" y="2695295"/>
              <a:ext cx="164251" cy="178985"/>
            </a:xfrm>
            <a:custGeom>
              <a:avLst/>
              <a:gdLst/>
              <a:ahLst/>
              <a:cxnLst/>
              <a:rect l="0" t="0" r="0" b="0"/>
              <a:pathLst>
                <a:path w="164251" h="178985">
                  <a:moveTo>
                    <a:pt x="83045" y="0"/>
                  </a:moveTo>
                  <a:lnTo>
                    <a:pt x="58998" y="9575"/>
                  </a:lnTo>
                  <a:lnTo>
                    <a:pt x="23452" y="39403"/>
                  </a:lnTo>
                  <a:lnTo>
                    <a:pt x="2347" y="65487"/>
                  </a:lnTo>
                  <a:lnTo>
                    <a:pt x="0" y="74074"/>
                  </a:lnTo>
                  <a:lnTo>
                    <a:pt x="776" y="82138"/>
                  </a:lnTo>
                  <a:lnTo>
                    <a:pt x="3632" y="89854"/>
                  </a:lnTo>
                  <a:lnTo>
                    <a:pt x="10216" y="94997"/>
                  </a:lnTo>
                  <a:lnTo>
                    <a:pt x="30010" y="100713"/>
                  </a:lnTo>
                  <a:lnTo>
                    <a:pt x="86910" y="105552"/>
                  </a:lnTo>
                  <a:lnTo>
                    <a:pt x="137491" y="116559"/>
                  </a:lnTo>
                  <a:lnTo>
                    <a:pt x="150928" y="119820"/>
                  </a:lnTo>
                  <a:lnTo>
                    <a:pt x="158716" y="126674"/>
                  </a:lnTo>
                  <a:lnTo>
                    <a:pt x="162738" y="135922"/>
                  </a:lnTo>
                  <a:lnTo>
                    <a:pt x="164250" y="146766"/>
                  </a:lnTo>
                  <a:lnTo>
                    <a:pt x="161748" y="155166"/>
                  </a:lnTo>
                  <a:lnTo>
                    <a:pt x="156571" y="161936"/>
                  </a:lnTo>
                  <a:lnTo>
                    <a:pt x="149610" y="167619"/>
                  </a:lnTo>
                  <a:lnTo>
                    <a:pt x="129397" y="173933"/>
                  </a:lnTo>
                  <a:lnTo>
                    <a:pt x="7251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45221" y="2537367"/>
              <a:ext cx="29392" cy="336913"/>
            </a:xfrm>
            <a:custGeom>
              <a:avLst/>
              <a:gdLst/>
              <a:ahLst/>
              <a:cxnLst/>
              <a:rect l="0" t="0" r="0" b="0"/>
              <a:pathLst>
                <a:path w="29392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1"/>
                  </a:lnTo>
                  <a:lnTo>
                    <a:pt x="10860" y="212192"/>
                  </a:lnTo>
                  <a:lnTo>
                    <a:pt x="17281" y="267043"/>
                  </a:lnTo>
                  <a:lnTo>
                    <a:pt x="26987" y="319263"/>
                  </a:lnTo>
                  <a:lnTo>
                    <a:pt x="2939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37741" y="2642653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9391" y="11178"/>
                  </a:lnTo>
                  <a:lnTo>
                    <a:pt x="181425" y="16666"/>
                  </a:lnTo>
                  <a:lnTo>
                    <a:pt x="131763" y="25778"/>
                  </a:lnTo>
                  <a:lnTo>
                    <a:pt x="68488" y="30438"/>
                  </a:lnTo>
                  <a:lnTo>
                    <a:pt x="15261" y="313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49351" y="2702970"/>
              <a:ext cx="142351" cy="373733"/>
            </a:xfrm>
            <a:custGeom>
              <a:avLst/>
              <a:gdLst/>
              <a:ahLst/>
              <a:cxnLst/>
              <a:rect l="0" t="0" r="0" b="0"/>
              <a:pathLst>
                <a:path w="142351" h="373733">
                  <a:moveTo>
                    <a:pt x="9530" y="97610"/>
                  </a:moveTo>
                  <a:lnTo>
                    <a:pt x="1197" y="151754"/>
                  </a:lnTo>
                  <a:lnTo>
                    <a:pt x="5024" y="212290"/>
                  </a:lnTo>
                  <a:lnTo>
                    <a:pt x="8195" y="263260"/>
                  </a:lnTo>
                  <a:lnTo>
                    <a:pt x="14724" y="315407"/>
                  </a:lnTo>
                  <a:lnTo>
                    <a:pt x="17835" y="373732"/>
                  </a:lnTo>
                  <a:lnTo>
                    <a:pt x="16236" y="371768"/>
                  </a:lnTo>
                  <a:lnTo>
                    <a:pt x="12511" y="353989"/>
                  </a:lnTo>
                  <a:lnTo>
                    <a:pt x="10118" y="291796"/>
                  </a:lnTo>
                  <a:lnTo>
                    <a:pt x="4057" y="229034"/>
                  </a:lnTo>
                  <a:lnTo>
                    <a:pt x="0" y="166031"/>
                  </a:lnTo>
                  <a:lnTo>
                    <a:pt x="2318" y="103500"/>
                  </a:lnTo>
                  <a:lnTo>
                    <a:pt x="13695" y="51070"/>
                  </a:lnTo>
                  <a:lnTo>
                    <a:pt x="29351" y="20779"/>
                  </a:lnTo>
                  <a:lnTo>
                    <a:pt x="45245" y="7701"/>
                  </a:lnTo>
                  <a:lnTo>
                    <a:pt x="54398" y="2576"/>
                  </a:lnTo>
                  <a:lnTo>
                    <a:pt x="73925" y="0"/>
                  </a:lnTo>
                  <a:lnTo>
                    <a:pt x="93132" y="3925"/>
                  </a:lnTo>
                  <a:lnTo>
                    <a:pt x="109467" y="13468"/>
                  </a:lnTo>
                  <a:lnTo>
                    <a:pt x="131818" y="37584"/>
                  </a:lnTo>
                  <a:lnTo>
                    <a:pt x="139919" y="60014"/>
                  </a:lnTo>
                  <a:lnTo>
                    <a:pt x="142350" y="86750"/>
                  </a:lnTo>
                  <a:lnTo>
                    <a:pt x="134379" y="148454"/>
                  </a:lnTo>
                  <a:lnTo>
                    <a:pt x="121781" y="188714"/>
                  </a:lnTo>
                  <a:lnTo>
                    <a:pt x="108552" y="210630"/>
                  </a:lnTo>
                  <a:lnTo>
                    <a:pt x="90975" y="228170"/>
                  </a:lnTo>
                  <a:lnTo>
                    <a:pt x="68344" y="237525"/>
                  </a:lnTo>
                  <a:lnTo>
                    <a:pt x="45028" y="240513"/>
                  </a:lnTo>
                  <a:lnTo>
                    <a:pt x="9530" y="234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20860" y="2737409"/>
              <a:ext cx="98172" cy="159563"/>
            </a:xfrm>
            <a:custGeom>
              <a:avLst/>
              <a:gdLst/>
              <a:ahLst/>
              <a:cxnLst/>
              <a:rect l="0" t="0" r="0" b="0"/>
              <a:pathLst>
                <a:path w="98172" h="159563">
                  <a:moveTo>
                    <a:pt x="59119" y="0"/>
                  </a:moveTo>
                  <a:lnTo>
                    <a:pt x="16458" y="54114"/>
                  </a:lnTo>
                  <a:lnTo>
                    <a:pt x="5064" y="75523"/>
                  </a:lnTo>
                  <a:lnTo>
                    <a:pt x="0" y="100636"/>
                  </a:lnTo>
                  <a:lnTo>
                    <a:pt x="2738" y="135493"/>
                  </a:lnTo>
                  <a:lnTo>
                    <a:pt x="7494" y="144141"/>
                  </a:lnTo>
                  <a:lnTo>
                    <a:pt x="22137" y="156869"/>
                  </a:lnTo>
                  <a:lnTo>
                    <a:pt x="30955" y="159562"/>
                  </a:lnTo>
                  <a:lnTo>
                    <a:pt x="50111" y="159433"/>
                  </a:lnTo>
                  <a:lnTo>
                    <a:pt x="67204" y="152358"/>
                  </a:lnTo>
                  <a:lnTo>
                    <a:pt x="75038" y="147195"/>
                  </a:lnTo>
                  <a:lnTo>
                    <a:pt x="86861" y="132101"/>
                  </a:lnTo>
                  <a:lnTo>
                    <a:pt x="94846" y="112524"/>
                  </a:lnTo>
                  <a:lnTo>
                    <a:pt x="98171" y="76364"/>
                  </a:lnTo>
                  <a:lnTo>
                    <a:pt x="94803" y="53827"/>
                  </a:lnTo>
                  <a:lnTo>
                    <a:pt x="86287" y="35231"/>
                  </a:lnTo>
                  <a:lnTo>
                    <a:pt x="75873" y="21508"/>
                  </a:lnTo>
                  <a:lnTo>
                    <a:pt x="5911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85264" y="277952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58617"/>
                  </a:lnTo>
                  <a:lnTo>
                    <a:pt x="18212" y="10897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64207" y="2642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58963" y="2730745"/>
              <a:ext cx="147400" cy="175121"/>
            </a:xfrm>
            <a:custGeom>
              <a:avLst/>
              <a:gdLst/>
              <a:ahLst/>
              <a:cxnLst/>
              <a:rect l="0" t="0" r="0" b="0"/>
              <a:pathLst>
                <a:path w="147400" h="175121">
                  <a:moveTo>
                    <a:pt x="0" y="38249"/>
                  </a:moveTo>
                  <a:lnTo>
                    <a:pt x="11453" y="87180"/>
                  </a:lnTo>
                  <a:lnTo>
                    <a:pt x="25858" y="145168"/>
                  </a:lnTo>
                  <a:lnTo>
                    <a:pt x="25428" y="144624"/>
                  </a:lnTo>
                  <a:lnTo>
                    <a:pt x="14397" y="106980"/>
                  </a:lnTo>
                  <a:lnTo>
                    <a:pt x="14413" y="49529"/>
                  </a:lnTo>
                  <a:lnTo>
                    <a:pt x="20444" y="23376"/>
                  </a:lnTo>
                  <a:lnTo>
                    <a:pt x="30923" y="3953"/>
                  </a:lnTo>
                  <a:lnTo>
                    <a:pt x="38163" y="177"/>
                  </a:lnTo>
                  <a:lnTo>
                    <a:pt x="46499" y="0"/>
                  </a:lnTo>
                  <a:lnTo>
                    <a:pt x="55566" y="2221"/>
                  </a:lnTo>
                  <a:lnTo>
                    <a:pt x="71880" y="14048"/>
                  </a:lnTo>
                  <a:lnTo>
                    <a:pt x="85759" y="31003"/>
                  </a:lnTo>
                  <a:lnTo>
                    <a:pt x="119058" y="91180"/>
                  </a:lnTo>
                  <a:lnTo>
                    <a:pt x="142388" y="151748"/>
                  </a:lnTo>
                  <a:lnTo>
                    <a:pt x="147399" y="175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80079" y="2558425"/>
              <a:ext cx="10512" cy="315855"/>
            </a:xfrm>
            <a:custGeom>
              <a:avLst/>
              <a:gdLst/>
              <a:ahLst/>
              <a:cxnLst/>
              <a:rect l="0" t="0" r="0" b="0"/>
              <a:pathLst>
                <a:path w="10512" h="315855">
                  <a:moveTo>
                    <a:pt x="10511" y="0"/>
                  </a:moveTo>
                  <a:lnTo>
                    <a:pt x="3276" y="27556"/>
                  </a:lnTo>
                  <a:lnTo>
                    <a:pt x="633" y="90017"/>
                  </a:lnTo>
                  <a:lnTo>
                    <a:pt x="175" y="145995"/>
                  </a:lnTo>
                  <a:lnTo>
                    <a:pt x="40" y="199625"/>
                  </a:lnTo>
                  <a:lnTo>
                    <a:pt x="0" y="249441"/>
                  </a:lnTo>
                  <a:lnTo>
                    <a:pt x="3107" y="287597"/>
                  </a:lnTo>
                  <a:lnTo>
                    <a:pt x="10511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85306" y="267423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6891" y="5589"/>
                  </a:lnTo>
                  <a:lnTo>
                    <a:pt x="65506" y="10723"/>
                  </a:lnTo>
                  <a:lnTo>
                    <a:pt x="1965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53803" y="2779523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2340" y="34792"/>
                  </a:lnTo>
                  <a:lnTo>
                    <a:pt x="16666" y="96776"/>
                  </a:lnTo>
                  <a:lnTo>
                    <a:pt x="22875" y="135519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53803" y="2674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48559" y="2767466"/>
              <a:ext cx="147400" cy="169530"/>
            </a:xfrm>
            <a:custGeom>
              <a:avLst/>
              <a:gdLst/>
              <a:ahLst/>
              <a:cxnLst/>
              <a:rect l="0" t="0" r="0" b="0"/>
              <a:pathLst>
                <a:path w="147400" h="169530">
                  <a:moveTo>
                    <a:pt x="0" y="64699"/>
                  </a:moveTo>
                  <a:lnTo>
                    <a:pt x="23720" y="123316"/>
                  </a:lnTo>
                  <a:lnTo>
                    <a:pt x="29255" y="163696"/>
                  </a:lnTo>
                  <a:lnTo>
                    <a:pt x="28862" y="169302"/>
                  </a:lnTo>
                  <a:lnTo>
                    <a:pt x="27431" y="169529"/>
                  </a:lnTo>
                  <a:lnTo>
                    <a:pt x="25306" y="166171"/>
                  </a:lnTo>
                  <a:lnTo>
                    <a:pt x="15378" y="114529"/>
                  </a:lnTo>
                  <a:lnTo>
                    <a:pt x="4557" y="74395"/>
                  </a:lnTo>
                  <a:lnTo>
                    <a:pt x="4470" y="35986"/>
                  </a:lnTo>
                  <a:lnTo>
                    <a:pt x="6490" y="24500"/>
                  </a:lnTo>
                  <a:lnTo>
                    <a:pt x="11346" y="15673"/>
                  </a:lnTo>
                  <a:lnTo>
                    <a:pt x="26099" y="2746"/>
                  </a:lnTo>
                  <a:lnTo>
                    <a:pt x="34947" y="0"/>
                  </a:lnTo>
                  <a:lnTo>
                    <a:pt x="54137" y="69"/>
                  </a:lnTo>
                  <a:lnTo>
                    <a:pt x="71245" y="10239"/>
                  </a:lnTo>
                  <a:lnTo>
                    <a:pt x="85477" y="26457"/>
                  </a:lnTo>
                  <a:lnTo>
                    <a:pt x="126269" y="86096"/>
                  </a:lnTo>
                  <a:lnTo>
                    <a:pt x="140618" y="116273"/>
                  </a:lnTo>
                  <a:lnTo>
                    <a:pt x="147399" y="148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98604" y="2632124"/>
              <a:ext cx="226872" cy="305649"/>
            </a:xfrm>
            <a:custGeom>
              <a:avLst/>
              <a:gdLst/>
              <a:ahLst/>
              <a:cxnLst/>
              <a:rect l="0" t="0" r="0" b="0"/>
              <a:pathLst>
                <a:path w="226872" h="305649">
                  <a:moveTo>
                    <a:pt x="71095" y="284269"/>
                  </a:moveTo>
                  <a:lnTo>
                    <a:pt x="65506" y="261913"/>
                  </a:lnTo>
                  <a:lnTo>
                    <a:pt x="53404" y="244697"/>
                  </a:lnTo>
                  <a:lnTo>
                    <a:pt x="38666" y="226907"/>
                  </a:lnTo>
                  <a:lnTo>
                    <a:pt x="19673" y="174239"/>
                  </a:lnTo>
                  <a:lnTo>
                    <a:pt x="4656" y="113446"/>
                  </a:lnTo>
                  <a:lnTo>
                    <a:pt x="0" y="57547"/>
                  </a:lnTo>
                  <a:lnTo>
                    <a:pt x="3623" y="33765"/>
                  </a:lnTo>
                  <a:lnTo>
                    <a:pt x="6226" y="29529"/>
                  </a:lnTo>
                  <a:lnTo>
                    <a:pt x="9132" y="30215"/>
                  </a:lnTo>
                  <a:lnTo>
                    <a:pt x="34036" y="75339"/>
                  </a:lnTo>
                  <a:lnTo>
                    <a:pt x="57752" y="138581"/>
                  </a:lnTo>
                  <a:lnTo>
                    <a:pt x="79638" y="196220"/>
                  </a:lnTo>
                  <a:lnTo>
                    <a:pt x="136889" y="256729"/>
                  </a:lnTo>
                  <a:lnTo>
                    <a:pt x="172754" y="300270"/>
                  </a:lnTo>
                  <a:lnTo>
                    <a:pt x="180982" y="304295"/>
                  </a:lnTo>
                  <a:lnTo>
                    <a:pt x="199482" y="305648"/>
                  </a:lnTo>
                  <a:lnTo>
                    <a:pt x="208159" y="300861"/>
                  </a:lnTo>
                  <a:lnTo>
                    <a:pt x="224039" y="283065"/>
                  </a:lnTo>
                  <a:lnTo>
                    <a:pt x="226871" y="269428"/>
                  </a:lnTo>
                  <a:lnTo>
                    <a:pt x="222016" y="219041"/>
                  </a:lnTo>
                  <a:lnTo>
                    <a:pt x="216070" y="155788"/>
                  </a:lnTo>
                  <a:lnTo>
                    <a:pt x="203977" y="92904"/>
                  </a:lnTo>
                  <a:lnTo>
                    <a:pt x="191493" y="37762"/>
                  </a:lnTo>
                  <a:lnTo>
                    <a:pt x="186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11855" y="291639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80311" y="2618990"/>
              <a:ext cx="168457" cy="360575"/>
            </a:xfrm>
            <a:custGeom>
              <a:avLst/>
              <a:gdLst/>
              <a:ahLst/>
              <a:cxnLst/>
              <a:rect l="0" t="0" r="0" b="0"/>
              <a:pathLst>
                <a:path w="168457" h="360575">
                  <a:moveTo>
                    <a:pt x="0" y="360574"/>
                  </a:moveTo>
                  <a:lnTo>
                    <a:pt x="5589" y="298482"/>
                  </a:lnTo>
                  <a:lnTo>
                    <a:pt x="14654" y="266137"/>
                  </a:lnTo>
                  <a:lnTo>
                    <a:pt x="14449" y="256672"/>
                  </a:lnTo>
                  <a:lnTo>
                    <a:pt x="6491" y="227493"/>
                  </a:lnTo>
                  <a:lnTo>
                    <a:pt x="8812" y="176474"/>
                  </a:lnTo>
                  <a:lnTo>
                    <a:pt x="10020" y="118073"/>
                  </a:lnTo>
                  <a:lnTo>
                    <a:pt x="11547" y="65544"/>
                  </a:lnTo>
                  <a:lnTo>
                    <a:pt x="25163" y="3961"/>
                  </a:lnTo>
                  <a:lnTo>
                    <a:pt x="29643" y="0"/>
                  </a:lnTo>
                  <a:lnTo>
                    <a:pt x="34970" y="868"/>
                  </a:lnTo>
                  <a:lnTo>
                    <a:pt x="40860" y="4957"/>
                  </a:lnTo>
                  <a:lnTo>
                    <a:pt x="50525" y="21978"/>
                  </a:lnTo>
                  <a:lnTo>
                    <a:pt x="69911" y="79593"/>
                  </a:lnTo>
                  <a:lnTo>
                    <a:pt x="80635" y="129532"/>
                  </a:lnTo>
                  <a:lnTo>
                    <a:pt x="98254" y="190809"/>
                  </a:lnTo>
                  <a:lnTo>
                    <a:pt x="132479" y="244588"/>
                  </a:lnTo>
                  <a:lnTo>
                    <a:pt x="157542" y="307917"/>
                  </a:lnTo>
                  <a:lnTo>
                    <a:pt x="168456" y="339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32953" y="2847633"/>
              <a:ext cx="52643" cy="16119"/>
            </a:xfrm>
            <a:custGeom>
              <a:avLst/>
              <a:gdLst/>
              <a:ahLst/>
              <a:cxnLst/>
              <a:rect l="0" t="0" r="0" b="0"/>
              <a:pathLst>
                <a:path w="52643" h="16119">
                  <a:moveTo>
                    <a:pt x="52642" y="5589"/>
                  </a:moveTo>
                  <a:lnTo>
                    <a:pt x="35875" y="0"/>
                  </a:lnTo>
                  <a:lnTo>
                    <a:pt x="28596" y="69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69823" y="2776979"/>
              <a:ext cx="379027" cy="184566"/>
            </a:xfrm>
            <a:custGeom>
              <a:avLst/>
              <a:gdLst/>
              <a:ahLst/>
              <a:cxnLst/>
              <a:rect l="0" t="0" r="0" b="0"/>
              <a:pathLst>
                <a:path w="379027" h="184566">
                  <a:moveTo>
                    <a:pt x="0" y="76243"/>
                  </a:moveTo>
                  <a:lnTo>
                    <a:pt x="15641" y="94224"/>
                  </a:lnTo>
                  <a:lnTo>
                    <a:pt x="36098" y="150814"/>
                  </a:lnTo>
                  <a:lnTo>
                    <a:pt x="35764" y="150523"/>
                  </a:lnTo>
                  <a:lnTo>
                    <a:pt x="34371" y="146821"/>
                  </a:lnTo>
                  <a:lnTo>
                    <a:pt x="28627" y="102359"/>
                  </a:lnTo>
                  <a:lnTo>
                    <a:pt x="11212" y="74103"/>
                  </a:lnTo>
                  <a:lnTo>
                    <a:pt x="10053" y="54235"/>
                  </a:lnTo>
                  <a:lnTo>
                    <a:pt x="16557" y="36826"/>
                  </a:lnTo>
                  <a:lnTo>
                    <a:pt x="21567" y="28908"/>
                  </a:lnTo>
                  <a:lnTo>
                    <a:pt x="27246" y="25969"/>
                  </a:lnTo>
                  <a:lnTo>
                    <a:pt x="33372" y="26350"/>
                  </a:lnTo>
                  <a:lnTo>
                    <a:pt x="47588" y="34181"/>
                  </a:lnTo>
                  <a:lnTo>
                    <a:pt x="101067" y="77637"/>
                  </a:lnTo>
                  <a:lnTo>
                    <a:pt x="130031" y="108242"/>
                  </a:lnTo>
                  <a:lnTo>
                    <a:pt x="147843" y="139537"/>
                  </a:lnTo>
                  <a:lnTo>
                    <a:pt x="151204" y="140666"/>
                  </a:lnTo>
                  <a:lnTo>
                    <a:pt x="153446" y="135569"/>
                  </a:lnTo>
                  <a:lnTo>
                    <a:pt x="154940" y="126323"/>
                  </a:lnTo>
                  <a:lnTo>
                    <a:pt x="150360" y="106690"/>
                  </a:lnTo>
                  <a:lnTo>
                    <a:pt x="142866" y="85096"/>
                  </a:lnTo>
                  <a:lnTo>
                    <a:pt x="139535" y="59901"/>
                  </a:lnTo>
                  <a:lnTo>
                    <a:pt x="142157" y="50140"/>
                  </a:lnTo>
                  <a:lnTo>
                    <a:pt x="147414" y="42464"/>
                  </a:lnTo>
                  <a:lnTo>
                    <a:pt x="154428" y="36176"/>
                  </a:lnTo>
                  <a:lnTo>
                    <a:pt x="161444" y="35494"/>
                  </a:lnTo>
                  <a:lnTo>
                    <a:pt x="168461" y="38549"/>
                  </a:lnTo>
                  <a:lnTo>
                    <a:pt x="216854" y="78212"/>
                  </a:lnTo>
                  <a:lnTo>
                    <a:pt x="235309" y="109582"/>
                  </a:lnTo>
                  <a:lnTo>
                    <a:pt x="255755" y="169613"/>
                  </a:lnTo>
                  <a:lnTo>
                    <a:pt x="258241" y="172415"/>
                  </a:lnTo>
                  <a:lnTo>
                    <a:pt x="259898" y="169604"/>
                  </a:lnTo>
                  <a:lnTo>
                    <a:pt x="272352" y="121250"/>
                  </a:lnTo>
                  <a:lnTo>
                    <a:pt x="302560" y="75007"/>
                  </a:lnTo>
                  <a:lnTo>
                    <a:pt x="319305" y="60876"/>
                  </a:lnTo>
                  <a:lnTo>
                    <a:pt x="328684" y="55470"/>
                  </a:lnTo>
                  <a:lnTo>
                    <a:pt x="342224" y="40105"/>
                  </a:lnTo>
                  <a:lnTo>
                    <a:pt x="347472" y="31094"/>
                  </a:lnTo>
                  <a:lnTo>
                    <a:pt x="347462" y="23917"/>
                  </a:lnTo>
                  <a:lnTo>
                    <a:pt x="343945" y="17962"/>
                  </a:lnTo>
                  <a:lnTo>
                    <a:pt x="338091" y="12823"/>
                  </a:lnTo>
                  <a:lnTo>
                    <a:pt x="307496" y="0"/>
                  </a:lnTo>
                  <a:lnTo>
                    <a:pt x="296244" y="848"/>
                  </a:lnTo>
                  <a:lnTo>
                    <a:pt x="274384" y="11149"/>
                  </a:lnTo>
                  <a:lnTo>
                    <a:pt x="259209" y="27425"/>
                  </a:lnTo>
                  <a:lnTo>
                    <a:pt x="253525" y="36679"/>
                  </a:lnTo>
                  <a:lnTo>
                    <a:pt x="252075" y="46358"/>
                  </a:lnTo>
                  <a:lnTo>
                    <a:pt x="266873" y="103114"/>
                  </a:lnTo>
                  <a:lnTo>
                    <a:pt x="281960" y="147842"/>
                  </a:lnTo>
                  <a:lnTo>
                    <a:pt x="293382" y="164997"/>
                  </a:lnTo>
                  <a:lnTo>
                    <a:pt x="309376" y="177301"/>
                  </a:lnTo>
                  <a:lnTo>
                    <a:pt x="318555" y="182220"/>
                  </a:lnTo>
                  <a:lnTo>
                    <a:pt x="341232" y="184565"/>
                  </a:lnTo>
                  <a:lnTo>
                    <a:pt x="379026" y="181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148326" y="2790051"/>
              <a:ext cx="63696" cy="169414"/>
            </a:xfrm>
            <a:custGeom>
              <a:avLst/>
              <a:gdLst/>
              <a:ahLst/>
              <a:cxnLst/>
              <a:rect l="0" t="0" r="0" b="0"/>
              <a:pathLst>
                <a:path w="63696" h="169414">
                  <a:moveTo>
                    <a:pt x="32109" y="73700"/>
                  </a:moveTo>
                  <a:lnTo>
                    <a:pt x="46763" y="135793"/>
                  </a:lnTo>
                  <a:lnTo>
                    <a:pt x="56858" y="168137"/>
                  </a:lnTo>
                  <a:lnTo>
                    <a:pt x="59137" y="169413"/>
                  </a:lnTo>
                  <a:lnTo>
                    <a:pt x="61668" y="155234"/>
                  </a:lnTo>
                  <a:lnTo>
                    <a:pt x="56555" y="135673"/>
                  </a:lnTo>
                  <a:lnTo>
                    <a:pt x="33725" y="85240"/>
                  </a:lnTo>
                  <a:lnTo>
                    <a:pt x="5002" y="50416"/>
                  </a:lnTo>
                  <a:lnTo>
                    <a:pt x="0" y="40630"/>
                  </a:lnTo>
                  <a:lnTo>
                    <a:pt x="174" y="31766"/>
                  </a:lnTo>
                  <a:lnTo>
                    <a:pt x="3801" y="23517"/>
                  </a:lnTo>
                  <a:lnTo>
                    <a:pt x="9727" y="15678"/>
                  </a:lnTo>
                  <a:lnTo>
                    <a:pt x="28790" y="6968"/>
                  </a:lnTo>
                  <a:lnTo>
                    <a:pt x="636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85720" y="2832165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23719" y="53028"/>
                  </a:lnTo>
                  <a:lnTo>
                    <a:pt x="30032" y="103238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43606" y="27058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48779" y="2810397"/>
              <a:ext cx="94869" cy="179697"/>
            </a:xfrm>
            <a:custGeom>
              <a:avLst/>
              <a:gdLst/>
              <a:ahLst/>
              <a:cxnLst/>
              <a:rect l="0" t="0" r="0" b="0"/>
              <a:pathLst>
                <a:path w="94869" h="179697">
                  <a:moveTo>
                    <a:pt x="84340" y="42825"/>
                  </a:moveTo>
                  <a:lnTo>
                    <a:pt x="55031" y="4452"/>
                  </a:lnTo>
                  <a:lnTo>
                    <a:pt x="47254" y="865"/>
                  </a:lnTo>
                  <a:lnTo>
                    <a:pt x="29252" y="0"/>
                  </a:lnTo>
                  <a:lnTo>
                    <a:pt x="12673" y="6634"/>
                  </a:lnTo>
                  <a:lnTo>
                    <a:pt x="4977" y="11679"/>
                  </a:lnTo>
                  <a:lnTo>
                    <a:pt x="1015" y="18552"/>
                  </a:lnTo>
                  <a:lnTo>
                    <a:pt x="0" y="76024"/>
                  </a:lnTo>
                  <a:lnTo>
                    <a:pt x="11257" y="113883"/>
                  </a:lnTo>
                  <a:lnTo>
                    <a:pt x="29410" y="141738"/>
                  </a:lnTo>
                  <a:lnTo>
                    <a:pt x="55196" y="164810"/>
                  </a:lnTo>
                  <a:lnTo>
                    <a:pt x="71777" y="173080"/>
                  </a:lnTo>
                  <a:lnTo>
                    <a:pt x="94868" y="179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98440" y="2836026"/>
              <a:ext cx="218949" cy="180387"/>
            </a:xfrm>
            <a:custGeom>
              <a:avLst/>
              <a:gdLst/>
              <a:ahLst/>
              <a:cxnLst/>
              <a:rect l="0" t="0" r="0" b="0"/>
              <a:pathLst>
                <a:path w="218949" h="180387">
                  <a:moveTo>
                    <a:pt x="92606" y="90896"/>
                  </a:moveTo>
                  <a:lnTo>
                    <a:pt x="107260" y="46933"/>
                  </a:lnTo>
                  <a:lnTo>
                    <a:pt x="105885" y="39361"/>
                  </a:lnTo>
                  <a:lnTo>
                    <a:pt x="101458" y="33142"/>
                  </a:lnTo>
                  <a:lnTo>
                    <a:pt x="74727" y="9168"/>
                  </a:lnTo>
                  <a:lnTo>
                    <a:pt x="54634" y="1930"/>
                  </a:lnTo>
                  <a:lnTo>
                    <a:pt x="42725" y="0"/>
                  </a:lnTo>
                  <a:lnTo>
                    <a:pt x="23254" y="4094"/>
                  </a:lnTo>
                  <a:lnTo>
                    <a:pt x="14786" y="8462"/>
                  </a:lnTo>
                  <a:lnTo>
                    <a:pt x="10310" y="16053"/>
                  </a:lnTo>
                  <a:lnTo>
                    <a:pt x="2813" y="69457"/>
                  </a:lnTo>
                  <a:lnTo>
                    <a:pt x="0" y="119113"/>
                  </a:lnTo>
                  <a:lnTo>
                    <a:pt x="7716" y="153069"/>
                  </a:lnTo>
                  <a:lnTo>
                    <a:pt x="18222" y="174680"/>
                  </a:lnTo>
                  <a:lnTo>
                    <a:pt x="25470" y="179507"/>
                  </a:lnTo>
                  <a:lnTo>
                    <a:pt x="33811" y="180386"/>
                  </a:lnTo>
                  <a:lnTo>
                    <a:pt x="42881" y="178632"/>
                  </a:lnTo>
                  <a:lnTo>
                    <a:pt x="59197" y="167324"/>
                  </a:lnTo>
                  <a:lnTo>
                    <a:pt x="73079" y="149431"/>
                  </a:lnTo>
                  <a:lnTo>
                    <a:pt x="86300" y="113049"/>
                  </a:lnTo>
                  <a:lnTo>
                    <a:pt x="89804" y="86314"/>
                  </a:lnTo>
                  <a:lnTo>
                    <a:pt x="91908" y="81992"/>
                  </a:lnTo>
                  <a:lnTo>
                    <a:pt x="94481" y="83790"/>
                  </a:lnTo>
                  <a:lnTo>
                    <a:pt x="112603" y="114709"/>
                  </a:lnTo>
                  <a:lnTo>
                    <a:pt x="161548" y="160712"/>
                  </a:lnTo>
                  <a:lnTo>
                    <a:pt x="182519" y="168718"/>
                  </a:lnTo>
                  <a:lnTo>
                    <a:pt x="218948" y="175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2958507" y="3621803"/>
            <a:ext cx="147400" cy="31586"/>
          </a:xfrm>
          <a:custGeom>
            <a:avLst/>
            <a:gdLst/>
            <a:ahLst/>
            <a:cxnLst/>
            <a:rect l="0" t="0" r="0" b="0"/>
            <a:pathLst>
              <a:path w="147400" h="31586">
                <a:moveTo>
                  <a:pt x="147399" y="0"/>
                </a:moveTo>
                <a:lnTo>
                  <a:pt x="85119" y="17958"/>
                </a:lnTo>
                <a:lnTo>
                  <a:pt x="34188" y="28547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3203873" y="3404864"/>
            <a:ext cx="1702407" cy="504218"/>
            <a:chOff x="3203873" y="3404864"/>
            <a:chExt cx="1702407" cy="504218"/>
          </a:xfrm>
        </p:grpSpPr>
        <p:sp>
          <p:nvSpPr>
            <p:cNvPr id="106" name="Freeform 105"/>
            <p:cNvSpPr/>
            <p:nvPr/>
          </p:nvSpPr>
          <p:spPr>
            <a:xfrm>
              <a:off x="3203873" y="3404864"/>
              <a:ext cx="281060" cy="504218"/>
            </a:xfrm>
            <a:custGeom>
              <a:avLst/>
              <a:gdLst/>
              <a:ahLst/>
              <a:cxnLst/>
              <a:rect l="0" t="0" r="0" b="0"/>
              <a:pathLst>
                <a:path w="281060" h="504218">
                  <a:moveTo>
                    <a:pt x="217888" y="69540"/>
                  </a:moveTo>
                  <a:lnTo>
                    <a:pt x="202247" y="51559"/>
                  </a:lnTo>
                  <a:lnTo>
                    <a:pt x="188038" y="26388"/>
                  </a:lnTo>
                  <a:lnTo>
                    <a:pt x="171866" y="10977"/>
                  </a:lnTo>
                  <a:lnTo>
                    <a:pt x="146741" y="2567"/>
                  </a:lnTo>
                  <a:lnTo>
                    <a:pt x="118417" y="0"/>
                  </a:lnTo>
                  <a:lnTo>
                    <a:pt x="94130" y="2759"/>
                  </a:lnTo>
                  <a:lnTo>
                    <a:pt x="83910" y="8641"/>
                  </a:lnTo>
                  <a:lnTo>
                    <a:pt x="43256" y="59079"/>
                  </a:lnTo>
                  <a:lnTo>
                    <a:pt x="22909" y="110714"/>
                  </a:lnTo>
                  <a:lnTo>
                    <a:pt x="7625" y="172906"/>
                  </a:lnTo>
                  <a:lnTo>
                    <a:pt x="0" y="222609"/>
                  </a:lnTo>
                  <a:lnTo>
                    <a:pt x="860" y="275551"/>
                  </a:lnTo>
                  <a:lnTo>
                    <a:pt x="11632" y="335361"/>
                  </a:lnTo>
                  <a:lnTo>
                    <a:pt x="26194" y="392236"/>
                  </a:lnTo>
                  <a:lnTo>
                    <a:pt x="45017" y="433305"/>
                  </a:lnTo>
                  <a:lnTo>
                    <a:pt x="86762" y="484467"/>
                  </a:lnTo>
                  <a:lnTo>
                    <a:pt x="114305" y="501837"/>
                  </a:lnTo>
                  <a:lnTo>
                    <a:pt x="134417" y="504217"/>
                  </a:lnTo>
                  <a:lnTo>
                    <a:pt x="175924" y="496213"/>
                  </a:lnTo>
                  <a:lnTo>
                    <a:pt x="201815" y="481141"/>
                  </a:lnTo>
                  <a:lnTo>
                    <a:pt x="238678" y="445114"/>
                  </a:lnTo>
                  <a:lnTo>
                    <a:pt x="281059" y="395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86545" y="3643248"/>
              <a:ext cx="177373" cy="208683"/>
            </a:xfrm>
            <a:custGeom>
              <a:avLst/>
              <a:gdLst/>
              <a:ahLst/>
              <a:cxnLst/>
              <a:rect l="0" t="0" r="0" b="0"/>
              <a:pathLst>
                <a:path w="177373" h="208683">
                  <a:moveTo>
                    <a:pt x="103672" y="136482"/>
                  </a:moveTo>
                  <a:lnTo>
                    <a:pt x="103672" y="77865"/>
                  </a:lnTo>
                  <a:lnTo>
                    <a:pt x="92494" y="37486"/>
                  </a:lnTo>
                  <a:lnTo>
                    <a:pt x="77647" y="16055"/>
                  </a:lnTo>
                  <a:lnTo>
                    <a:pt x="68775" y="7064"/>
                  </a:lnTo>
                  <a:lnTo>
                    <a:pt x="59350" y="2240"/>
                  </a:lnTo>
                  <a:lnTo>
                    <a:pt x="39520" y="0"/>
                  </a:lnTo>
                  <a:lnTo>
                    <a:pt x="31658" y="3380"/>
                  </a:lnTo>
                  <a:lnTo>
                    <a:pt x="19804" y="16494"/>
                  </a:lnTo>
                  <a:lnTo>
                    <a:pt x="6553" y="43608"/>
                  </a:lnTo>
                  <a:lnTo>
                    <a:pt x="0" y="99852"/>
                  </a:lnTo>
                  <a:lnTo>
                    <a:pt x="1825" y="154117"/>
                  </a:lnTo>
                  <a:lnTo>
                    <a:pt x="13104" y="198977"/>
                  </a:lnTo>
                  <a:lnTo>
                    <a:pt x="19897" y="205052"/>
                  </a:lnTo>
                  <a:lnTo>
                    <a:pt x="29105" y="207932"/>
                  </a:lnTo>
                  <a:lnTo>
                    <a:pt x="39923" y="208682"/>
                  </a:lnTo>
                  <a:lnTo>
                    <a:pt x="58182" y="203276"/>
                  </a:lnTo>
                  <a:lnTo>
                    <a:pt x="66326" y="198559"/>
                  </a:lnTo>
                  <a:lnTo>
                    <a:pt x="78495" y="183959"/>
                  </a:lnTo>
                  <a:lnTo>
                    <a:pt x="103311" y="122381"/>
                  </a:lnTo>
                  <a:lnTo>
                    <a:pt x="106941" y="109534"/>
                  </a:lnTo>
                  <a:lnTo>
                    <a:pt x="109361" y="106818"/>
                  </a:lnTo>
                  <a:lnTo>
                    <a:pt x="110974" y="110857"/>
                  </a:lnTo>
                  <a:lnTo>
                    <a:pt x="115106" y="128603"/>
                  </a:lnTo>
                  <a:lnTo>
                    <a:pt x="136823" y="165471"/>
                  </a:lnTo>
                  <a:lnTo>
                    <a:pt x="156778" y="185236"/>
                  </a:lnTo>
                  <a:lnTo>
                    <a:pt x="177372" y="199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89913" y="3421761"/>
              <a:ext cx="16119" cy="421141"/>
            </a:xfrm>
            <a:custGeom>
              <a:avLst/>
              <a:gdLst/>
              <a:ahLst/>
              <a:cxnLst/>
              <a:rect l="0" t="0" r="0" b="0"/>
              <a:pathLst>
                <a:path w="16119" h="42114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5284" y="140345"/>
                  </a:lnTo>
                  <a:lnTo>
                    <a:pt x="5499" y="189893"/>
                  </a:lnTo>
                  <a:lnTo>
                    <a:pt x="5562" y="245388"/>
                  </a:lnTo>
                  <a:lnTo>
                    <a:pt x="5581" y="300695"/>
                  </a:lnTo>
                  <a:lnTo>
                    <a:pt x="5587" y="354127"/>
                  </a:lnTo>
                  <a:lnTo>
                    <a:pt x="13922" y="409889"/>
                  </a:lnTo>
                  <a:lnTo>
                    <a:pt x="1611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00787" y="370603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0336" y="155616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90259" y="3600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06979" y="3436475"/>
              <a:ext cx="114908" cy="406427"/>
            </a:xfrm>
            <a:custGeom>
              <a:avLst/>
              <a:gdLst/>
              <a:ahLst/>
              <a:cxnLst/>
              <a:rect l="0" t="0" r="0" b="0"/>
              <a:pathLst>
                <a:path w="114908" h="406427">
                  <a:moveTo>
                    <a:pt x="62264" y="406426"/>
                  </a:moveTo>
                  <a:lnTo>
                    <a:pt x="47610" y="344334"/>
                  </a:lnTo>
                  <a:lnTo>
                    <a:pt x="35236" y="292949"/>
                  </a:lnTo>
                  <a:lnTo>
                    <a:pt x="28459" y="240858"/>
                  </a:lnTo>
                  <a:lnTo>
                    <a:pt x="16202" y="190838"/>
                  </a:lnTo>
                  <a:lnTo>
                    <a:pt x="3686" y="135897"/>
                  </a:lnTo>
                  <a:lnTo>
                    <a:pt x="0" y="79984"/>
                  </a:lnTo>
                  <a:lnTo>
                    <a:pt x="1836" y="54280"/>
                  </a:lnTo>
                  <a:lnTo>
                    <a:pt x="10451" y="35058"/>
                  </a:lnTo>
                  <a:lnTo>
                    <a:pt x="39633" y="11082"/>
                  </a:lnTo>
                  <a:lnTo>
                    <a:pt x="64684" y="2600"/>
                  </a:lnTo>
                  <a:lnTo>
                    <a:pt x="87907" y="0"/>
                  </a:lnTo>
                  <a:lnTo>
                    <a:pt x="114907" y="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06072" y="368497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047274" y="3653388"/>
              <a:ext cx="125120" cy="148487"/>
            </a:xfrm>
            <a:custGeom>
              <a:avLst/>
              <a:gdLst/>
              <a:ahLst/>
              <a:cxnLst/>
              <a:rect l="0" t="0" r="0" b="0"/>
              <a:pathLst>
                <a:path w="125120" h="148487">
                  <a:moveTo>
                    <a:pt x="90425" y="0"/>
                  </a:moveTo>
                  <a:lnTo>
                    <a:pt x="47733" y="14572"/>
                  </a:lnTo>
                  <a:lnTo>
                    <a:pt x="28167" y="27534"/>
                  </a:lnTo>
                  <a:lnTo>
                    <a:pt x="11672" y="44993"/>
                  </a:lnTo>
                  <a:lnTo>
                    <a:pt x="2781" y="67570"/>
                  </a:lnTo>
                  <a:lnTo>
                    <a:pt x="0" y="93202"/>
                  </a:lnTo>
                  <a:lnTo>
                    <a:pt x="2663" y="120192"/>
                  </a:lnTo>
                  <a:lnTo>
                    <a:pt x="7350" y="130431"/>
                  </a:lnTo>
                  <a:lnTo>
                    <a:pt x="21917" y="144927"/>
                  </a:lnTo>
                  <a:lnTo>
                    <a:pt x="30715" y="148091"/>
                  </a:lnTo>
                  <a:lnTo>
                    <a:pt x="49849" y="148486"/>
                  </a:lnTo>
                  <a:lnTo>
                    <a:pt x="80352" y="136543"/>
                  </a:lnTo>
                  <a:lnTo>
                    <a:pt x="106028" y="118186"/>
                  </a:lnTo>
                  <a:lnTo>
                    <a:pt x="122864" y="92340"/>
                  </a:lnTo>
                  <a:lnTo>
                    <a:pt x="125119" y="69506"/>
                  </a:lnTo>
                  <a:lnTo>
                    <a:pt x="12201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00870" y="3579689"/>
              <a:ext cx="73701" cy="205945"/>
            </a:xfrm>
            <a:custGeom>
              <a:avLst/>
              <a:gdLst/>
              <a:ahLst/>
              <a:cxnLst/>
              <a:rect l="0" t="0" r="0" b="0"/>
              <a:pathLst>
                <a:path w="73701" h="205945">
                  <a:moveTo>
                    <a:pt x="0" y="115813"/>
                  </a:moveTo>
                  <a:lnTo>
                    <a:pt x="20244" y="174430"/>
                  </a:lnTo>
                  <a:lnTo>
                    <a:pt x="41477" y="205944"/>
                  </a:lnTo>
                  <a:lnTo>
                    <a:pt x="20917" y="153305"/>
                  </a:lnTo>
                  <a:lnTo>
                    <a:pt x="4661" y="94364"/>
                  </a:lnTo>
                  <a:lnTo>
                    <a:pt x="2551" y="56165"/>
                  </a:lnTo>
                  <a:lnTo>
                    <a:pt x="6203" y="33151"/>
                  </a:lnTo>
                  <a:lnTo>
                    <a:pt x="11155" y="24440"/>
                  </a:lnTo>
                  <a:lnTo>
                    <a:pt x="26015" y="11642"/>
                  </a:lnTo>
                  <a:lnTo>
                    <a:pt x="44317" y="517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48269" y="3597144"/>
              <a:ext cx="126343" cy="193492"/>
            </a:xfrm>
            <a:custGeom>
              <a:avLst/>
              <a:gdLst/>
              <a:ahLst/>
              <a:cxnLst/>
              <a:rect l="0" t="0" r="0" b="0"/>
              <a:pathLst>
                <a:path w="126343" h="193492">
                  <a:moveTo>
                    <a:pt x="0" y="35187"/>
                  </a:moveTo>
                  <a:lnTo>
                    <a:pt x="5589" y="97280"/>
                  </a:lnTo>
                  <a:lnTo>
                    <a:pt x="17959" y="149835"/>
                  </a:lnTo>
                  <a:lnTo>
                    <a:pt x="24688" y="190169"/>
                  </a:lnTo>
                  <a:lnTo>
                    <a:pt x="22308" y="193491"/>
                  </a:lnTo>
                  <a:lnTo>
                    <a:pt x="18382" y="193366"/>
                  </a:lnTo>
                  <a:lnTo>
                    <a:pt x="15764" y="188603"/>
                  </a:lnTo>
                  <a:lnTo>
                    <a:pt x="3752" y="127362"/>
                  </a:lnTo>
                  <a:lnTo>
                    <a:pt x="3861" y="67996"/>
                  </a:lnTo>
                  <a:lnTo>
                    <a:pt x="14801" y="16452"/>
                  </a:lnTo>
                  <a:lnTo>
                    <a:pt x="21566" y="8659"/>
                  </a:lnTo>
                  <a:lnTo>
                    <a:pt x="41560" y="0"/>
                  </a:lnTo>
                  <a:lnTo>
                    <a:pt x="51103" y="1201"/>
                  </a:lnTo>
                  <a:lnTo>
                    <a:pt x="67946" y="11893"/>
                  </a:lnTo>
                  <a:lnTo>
                    <a:pt x="90582" y="37644"/>
                  </a:lnTo>
                  <a:lnTo>
                    <a:pt x="114802" y="96486"/>
                  </a:lnTo>
                  <a:lnTo>
                    <a:pt x="122923" y="129389"/>
                  </a:lnTo>
                  <a:lnTo>
                    <a:pt x="126342" y="161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79896" y="365338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4" y="115214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79896" y="3537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88230" y="3610226"/>
              <a:ext cx="218050" cy="190507"/>
            </a:xfrm>
            <a:custGeom>
              <a:avLst/>
              <a:gdLst/>
              <a:ahLst/>
              <a:cxnLst/>
              <a:rect l="0" t="0" r="0" b="0"/>
              <a:pathLst>
                <a:path w="218050" h="190507">
                  <a:moveTo>
                    <a:pt x="112764" y="95805"/>
                  </a:moveTo>
                  <a:lnTo>
                    <a:pt x="103189" y="64522"/>
                  </a:lnTo>
                  <a:lnTo>
                    <a:pt x="73361" y="20527"/>
                  </a:lnTo>
                  <a:lnTo>
                    <a:pt x="56647" y="6586"/>
                  </a:lnTo>
                  <a:lnTo>
                    <a:pt x="47277" y="1231"/>
                  </a:lnTo>
                  <a:lnTo>
                    <a:pt x="38691" y="0"/>
                  </a:lnTo>
                  <a:lnTo>
                    <a:pt x="22911" y="4872"/>
                  </a:lnTo>
                  <a:lnTo>
                    <a:pt x="11218" y="17956"/>
                  </a:lnTo>
                  <a:lnTo>
                    <a:pt x="3292" y="36638"/>
                  </a:lnTo>
                  <a:lnTo>
                    <a:pt x="0" y="72295"/>
                  </a:lnTo>
                  <a:lnTo>
                    <a:pt x="8775" y="122617"/>
                  </a:lnTo>
                  <a:lnTo>
                    <a:pt x="16244" y="151005"/>
                  </a:lnTo>
                  <a:lnTo>
                    <a:pt x="27363" y="171421"/>
                  </a:lnTo>
                  <a:lnTo>
                    <a:pt x="43223" y="185174"/>
                  </a:lnTo>
                  <a:lnTo>
                    <a:pt x="52365" y="190479"/>
                  </a:lnTo>
                  <a:lnTo>
                    <a:pt x="59630" y="190506"/>
                  </a:lnTo>
                  <a:lnTo>
                    <a:pt x="65643" y="187015"/>
                  </a:lnTo>
                  <a:lnTo>
                    <a:pt x="75444" y="173777"/>
                  </a:lnTo>
                  <a:lnTo>
                    <a:pt x="94924" y="126566"/>
                  </a:lnTo>
                  <a:lnTo>
                    <a:pt x="101962" y="84897"/>
                  </a:lnTo>
                  <a:lnTo>
                    <a:pt x="104393" y="85023"/>
                  </a:lnTo>
                  <a:lnTo>
                    <a:pt x="138055" y="126097"/>
                  </a:lnTo>
                  <a:lnTo>
                    <a:pt x="166662" y="144944"/>
                  </a:lnTo>
                  <a:lnTo>
                    <a:pt x="194245" y="154818"/>
                  </a:lnTo>
                  <a:lnTo>
                    <a:pt x="218049" y="158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57623" y="274495"/>
            <a:ext cx="1669093" cy="520330"/>
            <a:chOff x="257623" y="274495"/>
            <a:chExt cx="1669093" cy="520330"/>
          </a:xfrm>
        </p:grpSpPr>
        <p:sp>
          <p:nvSpPr>
            <p:cNvPr id="2" name="Freeform 1"/>
            <p:cNvSpPr/>
            <p:nvPr/>
          </p:nvSpPr>
          <p:spPr>
            <a:xfrm>
              <a:off x="257623" y="274495"/>
              <a:ext cx="353030" cy="504614"/>
            </a:xfrm>
            <a:custGeom>
              <a:avLst/>
              <a:gdLst/>
              <a:ahLst/>
              <a:cxnLst/>
              <a:rect l="0" t="0" r="0" b="0"/>
              <a:pathLst>
                <a:path w="353030" h="504614">
                  <a:moveTo>
                    <a:pt x="5589" y="473028"/>
                  </a:moveTo>
                  <a:lnTo>
                    <a:pt x="0" y="456260"/>
                  </a:lnTo>
                  <a:lnTo>
                    <a:pt x="375" y="438669"/>
                  </a:lnTo>
                  <a:lnTo>
                    <a:pt x="6072" y="380029"/>
                  </a:lnTo>
                  <a:lnTo>
                    <a:pt x="13787" y="322163"/>
                  </a:lnTo>
                  <a:lnTo>
                    <a:pt x="18546" y="268840"/>
                  </a:lnTo>
                  <a:lnTo>
                    <a:pt x="24246" y="208587"/>
                  </a:lnTo>
                  <a:lnTo>
                    <a:pt x="29054" y="155639"/>
                  </a:lnTo>
                  <a:lnTo>
                    <a:pt x="35570" y="95129"/>
                  </a:lnTo>
                  <a:lnTo>
                    <a:pt x="48416" y="32366"/>
                  </a:lnTo>
                  <a:lnTo>
                    <a:pt x="51688" y="21326"/>
                  </a:lnTo>
                  <a:lnTo>
                    <a:pt x="55039" y="17475"/>
                  </a:lnTo>
                  <a:lnTo>
                    <a:pt x="58443" y="18418"/>
                  </a:lnTo>
                  <a:lnTo>
                    <a:pt x="77900" y="45147"/>
                  </a:lnTo>
                  <a:lnTo>
                    <a:pt x="102820" y="105953"/>
                  </a:lnTo>
                  <a:lnTo>
                    <a:pt x="127361" y="166502"/>
                  </a:lnTo>
                  <a:lnTo>
                    <a:pt x="139805" y="197762"/>
                  </a:lnTo>
                  <a:lnTo>
                    <a:pt x="151418" y="214597"/>
                  </a:lnTo>
                  <a:lnTo>
                    <a:pt x="160130" y="218852"/>
                  </a:lnTo>
                  <a:lnTo>
                    <a:pt x="182289" y="220461"/>
                  </a:lnTo>
                  <a:lnTo>
                    <a:pt x="192409" y="215743"/>
                  </a:lnTo>
                  <a:lnTo>
                    <a:pt x="225462" y="177668"/>
                  </a:lnTo>
                  <a:lnTo>
                    <a:pt x="244262" y="143358"/>
                  </a:lnTo>
                  <a:lnTo>
                    <a:pt x="261094" y="89843"/>
                  </a:lnTo>
                  <a:lnTo>
                    <a:pt x="274515" y="34212"/>
                  </a:lnTo>
                  <a:lnTo>
                    <a:pt x="279073" y="377"/>
                  </a:lnTo>
                  <a:lnTo>
                    <a:pt x="281498" y="0"/>
                  </a:lnTo>
                  <a:lnTo>
                    <a:pt x="284285" y="3258"/>
                  </a:lnTo>
                  <a:lnTo>
                    <a:pt x="297163" y="51684"/>
                  </a:lnTo>
                  <a:lnTo>
                    <a:pt x="307491" y="107590"/>
                  </a:lnTo>
                  <a:lnTo>
                    <a:pt x="317959" y="168608"/>
                  </a:lnTo>
                  <a:lnTo>
                    <a:pt x="327300" y="228801"/>
                  </a:lnTo>
                  <a:lnTo>
                    <a:pt x="334169" y="289128"/>
                  </a:lnTo>
                  <a:lnTo>
                    <a:pt x="340855" y="351954"/>
                  </a:lnTo>
                  <a:lnTo>
                    <a:pt x="347602" y="405829"/>
                  </a:lnTo>
                  <a:lnTo>
                    <a:pt x="350788" y="466860"/>
                  </a:lnTo>
                  <a:lnTo>
                    <a:pt x="346646" y="498106"/>
                  </a:lnTo>
                  <a:lnTo>
                    <a:pt x="347604" y="501445"/>
                  </a:lnTo>
                  <a:lnTo>
                    <a:pt x="353029" y="504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9291" y="631709"/>
              <a:ext cx="16119" cy="157929"/>
            </a:xfrm>
            <a:custGeom>
              <a:avLst/>
              <a:gdLst/>
              <a:ahLst/>
              <a:cxnLst/>
              <a:rect l="0" t="0" r="0" b="0"/>
              <a:pathLst>
                <a:path w="16119" h="157929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3465" y="121545"/>
                  </a:lnTo>
                  <a:lnTo>
                    <a:pt x="1611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5937" y="494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9063" y="549677"/>
              <a:ext cx="201201" cy="233070"/>
            </a:xfrm>
            <a:custGeom>
              <a:avLst/>
              <a:gdLst/>
              <a:ahLst/>
              <a:cxnLst/>
              <a:rect l="0" t="0" r="0" b="0"/>
              <a:pathLst>
                <a:path w="201201" h="233070">
                  <a:moveTo>
                    <a:pt x="137444" y="8333"/>
                  </a:moveTo>
                  <a:lnTo>
                    <a:pt x="99966" y="0"/>
                  </a:lnTo>
                  <a:lnTo>
                    <a:pt x="65118" y="1574"/>
                  </a:lnTo>
                  <a:lnTo>
                    <a:pt x="44468" y="7669"/>
                  </a:lnTo>
                  <a:lnTo>
                    <a:pt x="4780" y="37246"/>
                  </a:lnTo>
                  <a:lnTo>
                    <a:pt x="1038" y="45156"/>
                  </a:lnTo>
                  <a:lnTo>
                    <a:pt x="0" y="63303"/>
                  </a:lnTo>
                  <a:lnTo>
                    <a:pt x="6558" y="79947"/>
                  </a:lnTo>
                  <a:lnTo>
                    <a:pt x="11582" y="87661"/>
                  </a:lnTo>
                  <a:lnTo>
                    <a:pt x="29643" y="99352"/>
                  </a:lnTo>
                  <a:lnTo>
                    <a:pt x="53268" y="107277"/>
                  </a:lnTo>
                  <a:lnTo>
                    <a:pt x="114777" y="118372"/>
                  </a:lnTo>
                  <a:lnTo>
                    <a:pt x="157013" y="132581"/>
                  </a:lnTo>
                  <a:lnTo>
                    <a:pt x="196448" y="163399"/>
                  </a:lnTo>
                  <a:lnTo>
                    <a:pt x="200177" y="172542"/>
                  </a:lnTo>
                  <a:lnTo>
                    <a:pt x="201200" y="195178"/>
                  </a:lnTo>
                  <a:lnTo>
                    <a:pt x="196326" y="204256"/>
                  </a:lnTo>
                  <a:lnTo>
                    <a:pt x="178432" y="217463"/>
                  </a:lnTo>
                  <a:lnTo>
                    <a:pt x="142050" y="231474"/>
                  </a:lnTo>
                  <a:lnTo>
                    <a:pt x="118434" y="233069"/>
                  </a:lnTo>
                  <a:lnTo>
                    <a:pt x="63745" y="218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2849" y="552421"/>
              <a:ext cx="137365" cy="205631"/>
            </a:xfrm>
            <a:custGeom>
              <a:avLst/>
              <a:gdLst/>
              <a:ahLst/>
              <a:cxnLst/>
              <a:rect l="0" t="0" r="0" b="0"/>
              <a:pathLst>
                <a:path w="137365" h="205631">
                  <a:moveTo>
                    <a:pt x="115814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63109" y="5611"/>
                  </a:lnTo>
                  <a:lnTo>
                    <a:pt x="25021" y="34592"/>
                  </a:lnTo>
                  <a:lnTo>
                    <a:pt x="9234" y="60586"/>
                  </a:lnTo>
                  <a:lnTo>
                    <a:pt x="9665" y="67990"/>
                  </a:lnTo>
                  <a:lnTo>
                    <a:pt x="13463" y="74096"/>
                  </a:lnTo>
                  <a:lnTo>
                    <a:pt x="27041" y="83999"/>
                  </a:lnTo>
                  <a:lnTo>
                    <a:pt x="80077" y="103551"/>
                  </a:lnTo>
                  <a:lnTo>
                    <a:pt x="114584" y="119883"/>
                  </a:lnTo>
                  <a:lnTo>
                    <a:pt x="130085" y="135935"/>
                  </a:lnTo>
                  <a:lnTo>
                    <a:pt x="135856" y="145129"/>
                  </a:lnTo>
                  <a:lnTo>
                    <a:pt x="137364" y="154767"/>
                  </a:lnTo>
                  <a:lnTo>
                    <a:pt x="132801" y="174836"/>
                  </a:lnTo>
                  <a:lnTo>
                    <a:pt x="125969" y="182761"/>
                  </a:lnTo>
                  <a:lnTo>
                    <a:pt x="105899" y="194686"/>
                  </a:lnTo>
                  <a:lnTo>
                    <a:pt x="54887" y="203469"/>
                  </a:lnTo>
                  <a:lnTo>
                    <a:pt x="0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0313" y="610652"/>
              <a:ext cx="168350" cy="184173"/>
            </a:xfrm>
            <a:custGeom>
              <a:avLst/>
              <a:gdLst/>
              <a:ahLst/>
              <a:cxnLst/>
              <a:rect l="0" t="0" r="0" b="0"/>
              <a:pathLst>
                <a:path w="168350" h="184173">
                  <a:moveTo>
                    <a:pt x="97863" y="0"/>
                  </a:moveTo>
                  <a:lnTo>
                    <a:pt x="55171" y="14573"/>
                  </a:lnTo>
                  <a:lnTo>
                    <a:pt x="35605" y="27534"/>
                  </a:lnTo>
                  <a:lnTo>
                    <a:pt x="19110" y="44993"/>
                  </a:lnTo>
                  <a:lnTo>
                    <a:pt x="2259" y="80142"/>
                  </a:lnTo>
                  <a:lnTo>
                    <a:pt x="0" y="106589"/>
                  </a:lnTo>
                  <a:lnTo>
                    <a:pt x="4065" y="131601"/>
                  </a:lnTo>
                  <a:lnTo>
                    <a:pt x="19508" y="158836"/>
                  </a:lnTo>
                  <a:lnTo>
                    <a:pt x="32233" y="174319"/>
                  </a:lnTo>
                  <a:lnTo>
                    <a:pt x="55046" y="182760"/>
                  </a:lnTo>
                  <a:lnTo>
                    <a:pt x="83512" y="184172"/>
                  </a:lnTo>
                  <a:lnTo>
                    <a:pt x="123507" y="171813"/>
                  </a:lnTo>
                  <a:lnTo>
                    <a:pt x="142795" y="159810"/>
                  </a:lnTo>
                  <a:lnTo>
                    <a:pt x="156047" y="143556"/>
                  </a:lnTo>
                  <a:lnTo>
                    <a:pt x="164667" y="123464"/>
                  </a:lnTo>
                  <a:lnTo>
                    <a:pt x="168349" y="87015"/>
                  </a:lnTo>
                  <a:lnTo>
                    <a:pt x="165065" y="64410"/>
                  </a:lnTo>
                  <a:lnTo>
                    <a:pt x="156586" y="45784"/>
                  </a:lnTo>
                  <a:lnTo>
                    <a:pt x="118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5168" y="589595"/>
              <a:ext cx="146750" cy="189348"/>
            </a:xfrm>
            <a:custGeom>
              <a:avLst/>
              <a:gdLst/>
              <a:ahLst/>
              <a:cxnLst/>
              <a:rect l="0" t="0" r="0" b="0"/>
              <a:pathLst>
                <a:path w="146750" h="189348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7" y="154167"/>
                  </a:lnTo>
                  <a:lnTo>
                    <a:pt x="13979" y="174194"/>
                  </a:lnTo>
                  <a:lnTo>
                    <a:pt x="19631" y="182810"/>
                  </a:lnTo>
                  <a:lnTo>
                    <a:pt x="28078" y="187384"/>
                  </a:lnTo>
                  <a:lnTo>
                    <a:pt x="49943" y="189347"/>
                  </a:lnTo>
                  <a:lnTo>
                    <a:pt x="72138" y="183200"/>
                  </a:lnTo>
                  <a:lnTo>
                    <a:pt x="101245" y="166586"/>
                  </a:lnTo>
                  <a:lnTo>
                    <a:pt x="124687" y="143726"/>
                  </a:lnTo>
                  <a:lnTo>
                    <a:pt x="132041" y="134422"/>
                  </a:lnTo>
                  <a:lnTo>
                    <a:pt x="140212" y="111606"/>
                  </a:lnTo>
                  <a:lnTo>
                    <a:pt x="145888" y="48579"/>
                  </a:lnTo>
                  <a:lnTo>
                    <a:pt x="14674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84559" y="579067"/>
              <a:ext cx="84229" cy="214087"/>
            </a:xfrm>
            <a:custGeom>
              <a:avLst/>
              <a:gdLst/>
              <a:ahLst/>
              <a:cxnLst/>
              <a:rect l="0" t="0" r="0" b="0"/>
              <a:pathLst>
                <a:path w="84229" h="214087">
                  <a:moveTo>
                    <a:pt x="0" y="63171"/>
                  </a:moveTo>
                  <a:lnTo>
                    <a:pt x="17958" y="126599"/>
                  </a:lnTo>
                  <a:lnTo>
                    <a:pt x="38641" y="189535"/>
                  </a:lnTo>
                  <a:lnTo>
                    <a:pt x="45640" y="210580"/>
                  </a:lnTo>
                  <a:lnTo>
                    <a:pt x="45634" y="214086"/>
                  </a:lnTo>
                  <a:lnTo>
                    <a:pt x="43291" y="212914"/>
                  </a:lnTo>
                  <a:lnTo>
                    <a:pt x="35618" y="202253"/>
                  </a:lnTo>
                  <a:lnTo>
                    <a:pt x="14084" y="139433"/>
                  </a:lnTo>
                  <a:lnTo>
                    <a:pt x="5863" y="104874"/>
                  </a:lnTo>
                  <a:lnTo>
                    <a:pt x="7675" y="78976"/>
                  </a:lnTo>
                  <a:lnTo>
                    <a:pt x="15500" y="58107"/>
                  </a:lnTo>
                  <a:lnTo>
                    <a:pt x="39587" y="2564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21125" y="652766"/>
              <a:ext cx="5591" cy="136872"/>
            </a:xfrm>
            <a:custGeom>
              <a:avLst/>
              <a:gdLst/>
              <a:ahLst/>
              <a:cxnLst/>
              <a:rect l="0" t="0" r="0" b="0"/>
              <a:pathLst>
                <a:path w="5591" h="136872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1829"/>
                  </a:lnTo>
                  <a:lnTo>
                    <a:pt x="559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16186" y="4843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3699" y="385379"/>
            <a:ext cx="6076570" cy="656943"/>
            <a:chOff x="73699" y="385379"/>
            <a:chExt cx="6076570" cy="656943"/>
          </a:xfrm>
        </p:grpSpPr>
        <p:sp>
          <p:nvSpPr>
            <p:cNvPr id="13" name="Freeform 12"/>
            <p:cNvSpPr/>
            <p:nvPr/>
          </p:nvSpPr>
          <p:spPr>
            <a:xfrm>
              <a:off x="2286503" y="581686"/>
              <a:ext cx="240337" cy="268447"/>
            </a:xfrm>
            <a:custGeom>
              <a:avLst/>
              <a:gdLst/>
              <a:ahLst/>
              <a:cxnLst/>
              <a:rect l="0" t="0" r="0" b="0"/>
              <a:pathLst>
                <a:path w="240337" h="268447">
                  <a:moveTo>
                    <a:pt x="124523" y="123723"/>
                  </a:moveTo>
                  <a:lnTo>
                    <a:pt x="118933" y="61630"/>
                  </a:lnTo>
                  <a:lnTo>
                    <a:pt x="105394" y="19821"/>
                  </a:lnTo>
                  <a:lnTo>
                    <a:pt x="94184" y="3065"/>
                  </a:lnTo>
                  <a:lnTo>
                    <a:pt x="86750" y="0"/>
                  </a:lnTo>
                  <a:lnTo>
                    <a:pt x="78284" y="297"/>
                  </a:lnTo>
                  <a:lnTo>
                    <a:pt x="60688" y="6866"/>
                  </a:lnTo>
                  <a:lnTo>
                    <a:pt x="45069" y="17584"/>
                  </a:lnTo>
                  <a:lnTo>
                    <a:pt x="23122" y="47951"/>
                  </a:lnTo>
                  <a:lnTo>
                    <a:pt x="7390" y="86584"/>
                  </a:lnTo>
                  <a:lnTo>
                    <a:pt x="0" y="141560"/>
                  </a:lnTo>
                  <a:lnTo>
                    <a:pt x="1659" y="194360"/>
                  </a:lnTo>
                  <a:lnTo>
                    <a:pt x="12906" y="238931"/>
                  </a:lnTo>
                  <a:lnTo>
                    <a:pt x="28540" y="265353"/>
                  </a:lnTo>
                  <a:lnTo>
                    <a:pt x="34798" y="268446"/>
                  </a:lnTo>
                  <a:lnTo>
                    <a:pt x="41309" y="268168"/>
                  </a:lnTo>
                  <a:lnTo>
                    <a:pt x="55953" y="260450"/>
                  </a:lnTo>
                  <a:lnTo>
                    <a:pt x="74160" y="245322"/>
                  </a:lnTo>
                  <a:lnTo>
                    <a:pt x="87711" y="223780"/>
                  </a:lnTo>
                  <a:lnTo>
                    <a:pt x="108626" y="165365"/>
                  </a:lnTo>
                  <a:lnTo>
                    <a:pt x="112934" y="112408"/>
                  </a:lnTo>
                  <a:lnTo>
                    <a:pt x="113523" y="94127"/>
                  </a:lnTo>
                  <a:lnTo>
                    <a:pt x="123528" y="144526"/>
                  </a:lnTo>
                  <a:lnTo>
                    <a:pt x="146769" y="191826"/>
                  </a:lnTo>
                  <a:lnTo>
                    <a:pt x="161316" y="207803"/>
                  </a:lnTo>
                  <a:lnTo>
                    <a:pt x="179480" y="218804"/>
                  </a:lnTo>
                  <a:lnTo>
                    <a:pt x="188067" y="219865"/>
                  </a:lnTo>
                  <a:lnTo>
                    <a:pt x="203847" y="214806"/>
                  </a:lnTo>
                  <a:lnTo>
                    <a:pt x="215540" y="201639"/>
                  </a:lnTo>
                  <a:lnTo>
                    <a:pt x="240336" y="144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7041" y="634034"/>
              <a:ext cx="157198" cy="176661"/>
            </a:xfrm>
            <a:custGeom>
              <a:avLst/>
              <a:gdLst/>
              <a:ahLst/>
              <a:cxnLst/>
              <a:rect l="0" t="0" r="0" b="0"/>
              <a:pathLst>
                <a:path w="157198" h="176661">
                  <a:moveTo>
                    <a:pt x="9798" y="18732"/>
                  </a:moveTo>
                  <a:lnTo>
                    <a:pt x="3732" y="51184"/>
                  </a:lnTo>
                  <a:lnTo>
                    <a:pt x="8768" y="108664"/>
                  </a:lnTo>
                  <a:lnTo>
                    <a:pt x="14491" y="163272"/>
                  </a:lnTo>
                  <a:lnTo>
                    <a:pt x="11757" y="166565"/>
                  </a:lnTo>
                  <a:lnTo>
                    <a:pt x="7594" y="166420"/>
                  </a:lnTo>
                  <a:lnTo>
                    <a:pt x="4819" y="160475"/>
                  </a:lnTo>
                  <a:lnTo>
                    <a:pt x="0" y="98475"/>
                  </a:lnTo>
                  <a:lnTo>
                    <a:pt x="8989" y="37040"/>
                  </a:lnTo>
                  <a:lnTo>
                    <a:pt x="19577" y="11661"/>
                  </a:lnTo>
                  <a:lnTo>
                    <a:pt x="28016" y="4660"/>
                  </a:lnTo>
                  <a:lnTo>
                    <a:pt x="38321" y="1162"/>
                  </a:lnTo>
                  <a:lnTo>
                    <a:pt x="49870" y="0"/>
                  </a:lnTo>
                  <a:lnTo>
                    <a:pt x="68942" y="4947"/>
                  </a:lnTo>
                  <a:lnTo>
                    <a:pt x="85217" y="16115"/>
                  </a:lnTo>
                  <a:lnTo>
                    <a:pt x="114729" y="55000"/>
                  </a:lnTo>
                  <a:lnTo>
                    <a:pt x="141726" y="113889"/>
                  </a:lnTo>
                  <a:lnTo>
                    <a:pt x="157197" y="176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18186" y="445551"/>
              <a:ext cx="124509" cy="418313"/>
            </a:xfrm>
            <a:custGeom>
              <a:avLst/>
              <a:gdLst/>
              <a:ahLst/>
              <a:cxnLst/>
              <a:rect l="0" t="0" r="0" b="0"/>
              <a:pathLst>
                <a:path w="124509" h="418313">
                  <a:moveTo>
                    <a:pt x="113979" y="280915"/>
                  </a:moveTo>
                  <a:lnTo>
                    <a:pt x="104404" y="249633"/>
                  </a:lnTo>
                  <a:lnTo>
                    <a:pt x="93736" y="233476"/>
                  </a:lnTo>
                  <a:lnTo>
                    <a:pt x="85276" y="228232"/>
                  </a:lnTo>
                  <a:lnTo>
                    <a:pt x="63398" y="222405"/>
                  </a:lnTo>
                  <a:lnTo>
                    <a:pt x="41196" y="226055"/>
                  </a:lnTo>
                  <a:lnTo>
                    <a:pt x="30362" y="230303"/>
                  </a:lnTo>
                  <a:lnTo>
                    <a:pt x="15205" y="244383"/>
                  </a:lnTo>
                  <a:lnTo>
                    <a:pt x="9525" y="253051"/>
                  </a:lnTo>
                  <a:lnTo>
                    <a:pt x="1532" y="287607"/>
                  </a:lnTo>
                  <a:lnTo>
                    <a:pt x="0" y="347271"/>
                  </a:lnTo>
                  <a:lnTo>
                    <a:pt x="7938" y="382854"/>
                  </a:lnTo>
                  <a:lnTo>
                    <a:pt x="18497" y="400701"/>
                  </a:lnTo>
                  <a:lnTo>
                    <a:pt x="34108" y="413312"/>
                  </a:lnTo>
                  <a:lnTo>
                    <a:pt x="43184" y="418312"/>
                  </a:lnTo>
                  <a:lnTo>
                    <a:pt x="51575" y="416967"/>
                  </a:lnTo>
                  <a:lnTo>
                    <a:pt x="67137" y="402994"/>
                  </a:lnTo>
                  <a:lnTo>
                    <a:pt x="100171" y="354053"/>
                  </a:lnTo>
                  <a:lnTo>
                    <a:pt x="107842" y="330968"/>
                  </a:lnTo>
                  <a:lnTo>
                    <a:pt x="115887" y="271608"/>
                  </a:lnTo>
                  <a:lnTo>
                    <a:pt x="119506" y="244023"/>
                  </a:lnTo>
                  <a:lnTo>
                    <a:pt x="115418" y="188360"/>
                  </a:lnTo>
                  <a:lnTo>
                    <a:pt x="114406" y="127929"/>
                  </a:lnTo>
                  <a:lnTo>
                    <a:pt x="114106" y="67520"/>
                  </a:lnTo>
                  <a:lnTo>
                    <a:pt x="108415" y="5186"/>
                  </a:lnTo>
                  <a:lnTo>
                    <a:pt x="106760" y="0"/>
                  </a:lnTo>
                  <a:lnTo>
                    <a:pt x="105657" y="1221"/>
                  </a:lnTo>
                  <a:lnTo>
                    <a:pt x="103741" y="50324"/>
                  </a:lnTo>
                  <a:lnTo>
                    <a:pt x="104707" y="98468"/>
                  </a:lnTo>
                  <a:lnTo>
                    <a:pt x="109542" y="153157"/>
                  </a:lnTo>
                  <a:lnTo>
                    <a:pt x="105001" y="211095"/>
                  </a:lnTo>
                  <a:lnTo>
                    <a:pt x="109346" y="266993"/>
                  </a:lnTo>
                  <a:lnTo>
                    <a:pt x="116489" y="327796"/>
                  </a:lnTo>
                  <a:lnTo>
                    <a:pt x="124508" y="354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48020" y="385379"/>
              <a:ext cx="242157" cy="435844"/>
            </a:xfrm>
            <a:custGeom>
              <a:avLst/>
              <a:gdLst/>
              <a:ahLst/>
              <a:cxnLst/>
              <a:rect l="0" t="0" r="0" b="0"/>
              <a:pathLst>
                <a:path w="242157" h="435844">
                  <a:moveTo>
                    <a:pt x="0" y="435843"/>
                  </a:moveTo>
                  <a:lnTo>
                    <a:pt x="0" y="375460"/>
                  </a:lnTo>
                  <a:lnTo>
                    <a:pt x="0" y="317736"/>
                  </a:lnTo>
                  <a:lnTo>
                    <a:pt x="3120" y="262418"/>
                  </a:lnTo>
                  <a:lnTo>
                    <a:pt x="9065" y="201805"/>
                  </a:lnTo>
                  <a:lnTo>
                    <a:pt x="10095" y="147740"/>
                  </a:lnTo>
                  <a:lnTo>
                    <a:pt x="10400" y="98445"/>
                  </a:lnTo>
                  <a:lnTo>
                    <a:pt x="11673" y="48056"/>
                  </a:lnTo>
                  <a:lnTo>
                    <a:pt x="13631" y="47467"/>
                  </a:lnTo>
                  <a:lnTo>
                    <a:pt x="30769" y="77327"/>
                  </a:lnTo>
                  <a:lnTo>
                    <a:pt x="49448" y="134352"/>
                  </a:lnTo>
                  <a:lnTo>
                    <a:pt x="81223" y="192806"/>
                  </a:lnTo>
                  <a:lnTo>
                    <a:pt x="98100" y="208114"/>
                  </a:lnTo>
                  <a:lnTo>
                    <a:pt x="107515" y="213834"/>
                  </a:lnTo>
                  <a:lnTo>
                    <a:pt x="114960" y="214137"/>
                  </a:lnTo>
                  <a:lnTo>
                    <a:pt x="121094" y="210830"/>
                  </a:lnTo>
                  <a:lnTo>
                    <a:pt x="144933" y="180306"/>
                  </a:lnTo>
                  <a:lnTo>
                    <a:pt x="156531" y="126011"/>
                  </a:lnTo>
                  <a:lnTo>
                    <a:pt x="168874" y="72825"/>
                  </a:lnTo>
                  <a:lnTo>
                    <a:pt x="175989" y="23736"/>
                  </a:lnTo>
                  <a:lnTo>
                    <a:pt x="176988" y="6687"/>
                  </a:lnTo>
                  <a:lnTo>
                    <a:pt x="179993" y="0"/>
                  </a:lnTo>
                  <a:lnTo>
                    <a:pt x="184336" y="222"/>
                  </a:lnTo>
                  <a:lnTo>
                    <a:pt x="189572" y="5049"/>
                  </a:lnTo>
                  <a:lnTo>
                    <a:pt x="202529" y="45378"/>
                  </a:lnTo>
                  <a:lnTo>
                    <a:pt x="208188" y="101781"/>
                  </a:lnTo>
                  <a:lnTo>
                    <a:pt x="209864" y="162947"/>
                  </a:lnTo>
                  <a:lnTo>
                    <a:pt x="210361" y="225524"/>
                  </a:lnTo>
                  <a:lnTo>
                    <a:pt x="216097" y="282929"/>
                  </a:lnTo>
                  <a:lnTo>
                    <a:pt x="219617" y="336983"/>
                  </a:lnTo>
                  <a:lnTo>
                    <a:pt x="232356" y="399211"/>
                  </a:lnTo>
                  <a:lnTo>
                    <a:pt x="242156" y="425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2818" y="68435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74404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63245" y="610652"/>
              <a:ext cx="112952" cy="208502"/>
            </a:xfrm>
            <a:custGeom>
              <a:avLst/>
              <a:gdLst/>
              <a:ahLst/>
              <a:cxnLst/>
              <a:rect l="0" t="0" r="0" b="0"/>
              <a:pathLst>
                <a:path w="112952" h="208502">
                  <a:moveTo>
                    <a:pt x="79615" y="0"/>
                  </a:moveTo>
                  <a:lnTo>
                    <a:pt x="35652" y="14655"/>
                  </a:lnTo>
                  <a:lnTo>
                    <a:pt x="18742" y="27570"/>
                  </a:lnTo>
                  <a:lnTo>
                    <a:pt x="10957" y="35928"/>
                  </a:lnTo>
                  <a:lnTo>
                    <a:pt x="2307" y="57692"/>
                  </a:lnTo>
                  <a:lnTo>
                    <a:pt x="0" y="70047"/>
                  </a:lnTo>
                  <a:lnTo>
                    <a:pt x="1972" y="79453"/>
                  </a:lnTo>
                  <a:lnTo>
                    <a:pt x="6796" y="86894"/>
                  </a:lnTo>
                  <a:lnTo>
                    <a:pt x="49532" y="118505"/>
                  </a:lnTo>
                  <a:lnTo>
                    <a:pt x="95280" y="145400"/>
                  </a:lnTo>
                  <a:lnTo>
                    <a:pt x="112072" y="170983"/>
                  </a:lnTo>
                  <a:lnTo>
                    <a:pt x="112951" y="179500"/>
                  </a:lnTo>
                  <a:lnTo>
                    <a:pt x="107689" y="195201"/>
                  </a:lnTo>
                  <a:lnTo>
                    <a:pt x="100670" y="200324"/>
                  </a:lnTo>
                  <a:lnTo>
                    <a:pt x="68436" y="207534"/>
                  </a:lnTo>
                  <a:lnTo>
                    <a:pt x="32759" y="208501"/>
                  </a:lnTo>
                  <a:lnTo>
                    <a:pt x="591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23783" y="610652"/>
              <a:ext cx="109339" cy="231628"/>
            </a:xfrm>
            <a:custGeom>
              <a:avLst/>
              <a:gdLst/>
              <a:ahLst/>
              <a:cxnLst/>
              <a:rect l="0" t="0" r="0" b="0"/>
              <a:pathLst>
                <a:path w="109339" h="231628">
                  <a:moveTo>
                    <a:pt x="108590" y="0"/>
                  </a:moveTo>
                  <a:lnTo>
                    <a:pt x="64627" y="20244"/>
                  </a:lnTo>
                  <a:lnTo>
                    <a:pt x="17797" y="59899"/>
                  </a:lnTo>
                  <a:lnTo>
                    <a:pt x="2010" y="86378"/>
                  </a:lnTo>
                  <a:lnTo>
                    <a:pt x="0" y="106241"/>
                  </a:lnTo>
                  <a:lnTo>
                    <a:pt x="1101" y="116451"/>
                  </a:lnTo>
                  <a:lnTo>
                    <a:pt x="6515" y="124427"/>
                  </a:lnTo>
                  <a:lnTo>
                    <a:pt x="25009" y="136410"/>
                  </a:lnTo>
                  <a:lnTo>
                    <a:pt x="87590" y="161089"/>
                  </a:lnTo>
                  <a:lnTo>
                    <a:pt x="102376" y="174541"/>
                  </a:lnTo>
                  <a:lnTo>
                    <a:pt x="107957" y="183041"/>
                  </a:lnTo>
                  <a:lnTo>
                    <a:pt x="109338" y="191048"/>
                  </a:lnTo>
                  <a:lnTo>
                    <a:pt x="107919" y="198725"/>
                  </a:lnTo>
                  <a:lnTo>
                    <a:pt x="104633" y="206183"/>
                  </a:lnTo>
                  <a:lnTo>
                    <a:pt x="91623" y="217589"/>
                  </a:lnTo>
                  <a:lnTo>
                    <a:pt x="72973" y="225388"/>
                  </a:lnTo>
                  <a:lnTo>
                    <a:pt x="1383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16601" y="694880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27129" y="568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52840" y="642238"/>
              <a:ext cx="95637" cy="200042"/>
            </a:xfrm>
            <a:custGeom>
              <a:avLst/>
              <a:gdLst/>
              <a:ahLst/>
              <a:cxnLst/>
              <a:rect l="0" t="0" r="0" b="0"/>
              <a:pathLst>
                <a:path w="95637" h="200042">
                  <a:moveTo>
                    <a:pt x="74331" y="0"/>
                  </a:moveTo>
                  <a:lnTo>
                    <a:pt x="51974" y="0"/>
                  </a:lnTo>
                  <a:lnTo>
                    <a:pt x="34758" y="6239"/>
                  </a:lnTo>
                  <a:lnTo>
                    <a:pt x="4642" y="29308"/>
                  </a:lnTo>
                  <a:lnTo>
                    <a:pt x="966" y="37086"/>
                  </a:lnTo>
                  <a:lnTo>
                    <a:pt x="0" y="55087"/>
                  </a:lnTo>
                  <a:lnTo>
                    <a:pt x="6590" y="71666"/>
                  </a:lnTo>
                  <a:lnTo>
                    <a:pt x="11623" y="79363"/>
                  </a:lnTo>
                  <a:lnTo>
                    <a:pt x="26573" y="91034"/>
                  </a:lnTo>
                  <a:lnTo>
                    <a:pt x="73804" y="121389"/>
                  </a:lnTo>
                  <a:lnTo>
                    <a:pt x="90085" y="139348"/>
                  </a:lnTo>
                  <a:lnTo>
                    <a:pt x="94192" y="149051"/>
                  </a:lnTo>
                  <a:lnTo>
                    <a:pt x="95636" y="169190"/>
                  </a:lnTo>
                  <a:lnTo>
                    <a:pt x="90874" y="177134"/>
                  </a:lnTo>
                  <a:lnTo>
                    <a:pt x="73105" y="189081"/>
                  </a:lnTo>
                  <a:lnTo>
                    <a:pt x="1116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10423" y="631709"/>
              <a:ext cx="106062" cy="221100"/>
            </a:xfrm>
            <a:custGeom>
              <a:avLst/>
              <a:gdLst/>
              <a:ahLst/>
              <a:cxnLst/>
              <a:rect l="0" t="0" r="0" b="0"/>
              <a:pathLst>
                <a:path w="106062" h="221100">
                  <a:moveTo>
                    <a:pt x="85203" y="0"/>
                  </a:moveTo>
                  <a:lnTo>
                    <a:pt x="24330" y="50995"/>
                  </a:lnTo>
                  <a:lnTo>
                    <a:pt x="10186" y="67118"/>
                  </a:lnTo>
                  <a:lnTo>
                    <a:pt x="0" y="85983"/>
                  </a:lnTo>
                  <a:lnTo>
                    <a:pt x="325" y="93587"/>
                  </a:lnTo>
                  <a:lnTo>
                    <a:pt x="4051" y="99826"/>
                  </a:lnTo>
                  <a:lnTo>
                    <a:pt x="17550" y="109878"/>
                  </a:lnTo>
                  <a:lnTo>
                    <a:pt x="70532" y="129532"/>
                  </a:lnTo>
                  <a:lnTo>
                    <a:pt x="99444" y="145875"/>
                  </a:lnTo>
                  <a:lnTo>
                    <a:pt x="104056" y="153402"/>
                  </a:lnTo>
                  <a:lnTo>
                    <a:pt x="106061" y="171124"/>
                  </a:lnTo>
                  <a:lnTo>
                    <a:pt x="102618" y="179594"/>
                  </a:lnTo>
                  <a:lnTo>
                    <a:pt x="89434" y="195243"/>
                  </a:lnTo>
                  <a:lnTo>
                    <a:pt x="56691" y="211618"/>
                  </a:lnTo>
                  <a:lnTo>
                    <a:pt x="1150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11440" y="73699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32497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48311" y="696536"/>
              <a:ext cx="87296" cy="303403"/>
            </a:xfrm>
            <a:custGeom>
              <a:avLst/>
              <a:gdLst/>
              <a:ahLst/>
              <a:cxnLst/>
              <a:rect l="0" t="0" r="0" b="0"/>
              <a:pathLst>
                <a:path w="87296" h="303403">
                  <a:moveTo>
                    <a:pt x="0" y="103629"/>
                  </a:moveTo>
                  <a:lnTo>
                    <a:pt x="9065" y="162246"/>
                  </a:lnTo>
                  <a:lnTo>
                    <a:pt x="17475" y="224826"/>
                  </a:lnTo>
                  <a:lnTo>
                    <a:pt x="17230" y="287273"/>
                  </a:lnTo>
                  <a:lnTo>
                    <a:pt x="13507" y="303402"/>
                  </a:lnTo>
                  <a:lnTo>
                    <a:pt x="12514" y="301152"/>
                  </a:lnTo>
                  <a:lnTo>
                    <a:pt x="7583" y="241550"/>
                  </a:lnTo>
                  <a:lnTo>
                    <a:pt x="1498" y="187415"/>
                  </a:lnTo>
                  <a:lnTo>
                    <a:pt x="443" y="137553"/>
                  </a:lnTo>
                  <a:lnTo>
                    <a:pt x="131" y="85735"/>
                  </a:lnTo>
                  <a:lnTo>
                    <a:pt x="8431" y="32634"/>
                  </a:lnTo>
                  <a:lnTo>
                    <a:pt x="14665" y="10075"/>
                  </a:lnTo>
                  <a:lnTo>
                    <a:pt x="21475" y="3825"/>
                  </a:lnTo>
                  <a:lnTo>
                    <a:pt x="30694" y="828"/>
                  </a:lnTo>
                  <a:lnTo>
                    <a:pt x="41520" y="0"/>
                  </a:lnTo>
                  <a:lnTo>
                    <a:pt x="51076" y="2958"/>
                  </a:lnTo>
                  <a:lnTo>
                    <a:pt x="67934" y="15603"/>
                  </a:lnTo>
                  <a:lnTo>
                    <a:pt x="84989" y="48042"/>
                  </a:lnTo>
                  <a:lnTo>
                    <a:pt x="87295" y="70735"/>
                  </a:lnTo>
                  <a:lnTo>
                    <a:pt x="83252" y="92519"/>
                  </a:lnTo>
                  <a:lnTo>
                    <a:pt x="73655" y="113899"/>
                  </a:lnTo>
                  <a:lnTo>
                    <a:pt x="58472" y="128861"/>
                  </a:lnTo>
                  <a:lnTo>
                    <a:pt x="36432" y="140741"/>
                  </a:lnTo>
                  <a:lnTo>
                    <a:pt x="21056" y="145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95709" y="695648"/>
              <a:ext cx="87785" cy="303616"/>
            </a:xfrm>
            <a:custGeom>
              <a:avLst/>
              <a:gdLst/>
              <a:ahLst/>
              <a:cxnLst/>
              <a:rect l="0" t="0" r="0" b="0"/>
              <a:pathLst>
                <a:path w="87785" h="303616">
                  <a:moveTo>
                    <a:pt x="0" y="104517"/>
                  </a:moveTo>
                  <a:lnTo>
                    <a:pt x="9066" y="163134"/>
                  </a:lnTo>
                  <a:lnTo>
                    <a:pt x="11410" y="224544"/>
                  </a:lnTo>
                  <a:lnTo>
                    <a:pt x="18805" y="282947"/>
                  </a:lnTo>
                  <a:lnTo>
                    <a:pt x="18887" y="303143"/>
                  </a:lnTo>
                  <a:lnTo>
                    <a:pt x="17271" y="303615"/>
                  </a:lnTo>
                  <a:lnTo>
                    <a:pt x="15024" y="300420"/>
                  </a:lnTo>
                  <a:lnTo>
                    <a:pt x="4181" y="253265"/>
                  </a:lnTo>
                  <a:lnTo>
                    <a:pt x="1239" y="204613"/>
                  </a:lnTo>
                  <a:lnTo>
                    <a:pt x="367" y="153153"/>
                  </a:lnTo>
                  <a:lnTo>
                    <a:pt x="109" y="102030"/>
                  </a:lnTo>
                  <a:lnTo>
                    <a:pt x="22" y="42242"/>
                  </a:lnTo>
                  <a:lnTo>
                    <a:pt x="15" y="27905"/>
                  </a:lnTo>
                  <a:lnTo>
                    <a:pt x="3520" y="17178"/>
                  </a:lnTo>
                  <a:lnTo>
                    <a:pt x="16772" y="2139"/>
                  </a:lnTo>
                  <a:lnTo>
                    <a:pt x="24050" y="0"/>
                  </a:lnTo>
                  <a:lnTo>
                    <a:pt x="31241" y="914"/>
                  </a:lnTo>
                  <a:lnTo>
                    <a:pt x="38375" y="3863"/>
                  </a:lnTo>
                  <a:lnTo>
                    <a:pt x="49421" y="16498"/>
                  </a:lnTo>
                  <a:lnTo>
                    <a:pt x="86086" y="74790"/>
                  </a:lnTo>
                  <a:lnTo>
                    <a:pt x="87784" y="94815"/>
                  </a:lnTo>
                  <a:lnTo>
                    <a:pt x="83469" y="114243"/>
                  </a:lnTo>
                  <a:lnTo>
                    <a:pt x="73752" y="130677"/>
                  </a:lnTo>
                  <a:lnTo>
                    <a:pt x="58515" y="142660"/>
                  </a:lnTo>
                  <a:lnTo>
                    <a:pt x="40045" y="150715"/>
                  </a:lnTo>
                  <a:lnTo>
                    <a:pt x="0" y="157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74694" y="69488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5"/>
                  </a:lnTo>
                  <a:lnTo>
                    <a:pt x="7236" y="113455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64165" y="558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13801" y="494839"/>
              <a:ext cx="29391" cy="410612"/>
            </a:xfrm>
            <a:custGeom>
              <a:avLst/>
              <a:gdLst/>
              <a:ahLst/>
              <a:cxnLst/>
              <a:rect l="0" t="0" r="0" b="0"/>
              <a:pathLst>
                <a:path w="29391" h="410612">
                  <a:moveTo>
                    <a:pt x="8333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12588" y="161870"/>
                  </a:lnTo>
                  <a:lnTo>
                    <a:pt x="17003" y="222266"/>
                  </a:lnTo>
                  <a:lnTo>
                    <a:pt x="18311" y="279026"/>
                  </a:lnTo>
                  <a:lnTo>
                    <a:pt x="18699" y="332889"/>
                  </a:lnTo>
                  <a:lnTo>
                    <a:pt x="27174" y="391927"/>
                  </a:lnTo>
                  <a:lnTo>
                    <a:pt x="2939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79675" y="476046"/>
              <a:ext cx="353030" cy="345177"/>
            </a:xfrm>
            <a:custGeom>
              <a:avLst/>
              <a:gdLst/>
              <a:ahLst/>
              <a:cxnLst/>
              <a:rect l="0" t="0" r="0" b="0"/>
              <a:pathLst>
                <a:path w="353030" h="345177">
                  <a:moveTo>
                    <a:pt x="5589" y="92492"/>
                  </a:moveTo>
                  <a:lnTo>
                    <a:pt x="0" y="75725"/>
                  </a:lnTo>
                  <a:lnTo>
                    <a:pt x="693" y="68446"/>
                  </a:lnTo>
                  <a:lnTo>
                    <a:pt x="7702" y="54119"/>
                  </a:lnTo>
                  <a:lnTo>
                    <a:pt x="24802" y="32899"/>
                  </a:lnTo>
                  <a:lnTo>
                    <a:pt x="50276" y="17383"/>
                  </a:lnTo>
                  <a:lnTo>
                    <a:pt x="92665" y="2830"/>
                  </a:lnTo>
                  <a:lnTo>
                    <a:pt x="122278" y="0"/>
                  </a:lnTo>
                  <a:lnTo>
                    <a:pt x="166246" y="9585"/>
                  </a:lnTo>
                  <a:lnTo>
                    <a:pt x="203319" y="27243"/>
                  </a:lnTo>
                  <a:lnTo>
                    <a:pt x="230942" y="52882"/>
                  </a:lnTo>
                  <a:lnTo>
                    <a:pt x="253944" y="82706"/>
                  </a:lnTo>
                  <a:lnTo>
                    <a:pt x="262198" y="106470"/>
                  </a:lnTo>
                  <a:lnTo>
                    <a:pt x="264697" y="131460"/>
                  </a:lnTo>
                  <a:lnTo>
                    <a:pt x="261908" y="154265"/>
                  </a:lnTo>
                  <a:lnTo>
                    <a:pt x="253649" y="172979"/>
                  </a:lnTo>
                  <a:lnTo>
                    <a:pt x="248171" y="181245"/>
                  </a:lnTo>
                  <a:lnTo>
                    <a:pt x="232727" y="193549"/>
                  </a:lnTo>
                  <a:lnTo>
                    <a:pt x="194215" y="210980"/>
                  </a:lnTo>
                  <a:lnTo>
                    <a:pt x="189832" y="215938"/>
                  </a:lnTo>
                  <a:lnTo>
                    <a:pt x="189249" y="221583"/>
                  </a:lnTo>
                  <a:lnTo>
                    <a:pt x="199607" y="243825"/>
                  </a:lnTo>
                  <a:lnTo>
                    <a:pt x="224068" y="277193"/>
                  </a:lnTo>
                  <a:lnTo>
                    <a:pt x="280024" y="320496"/>
                  </a:lnTo>
                  <a:lnTo>
                    <a:pt x="320411" y="339088"/>
                  </a:lnTo>
                  <a:lnTo>
                    <a:pt x="353029" y="345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74818" y="68435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43233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16933" y="631709"/>
              <a:ext cx="126342" cy="173088"/>
            </a:xfrm>
            <a:custGeom>
              <a:avLst/>
              <a:gdLst/>
              <a:ahLst/>
              <a:cxnLst/>
              <a:rect l="0" t="0" r="0" b="0"/>
              <a:pathLst>
                <a:path w="126342" h="173088">
                  <a:moveTo>
                    <a:pt x="0" y="31586"/>
                  </a:moveTo>
                  <a:lnTo>
                    <a:pt x="20243" y="90203"/>
                  </a:lnTo>
                  <a:lnTo>
                    <a:pt x="46156" y="143207"/>
                  </a:lnTo>
                  <a:lnTo>
                    <a:pt x="59898" y="166593"/>
                  </a:lnTo>
                  <a:lnTo>
                    <a:pt x="66838" y="171893"/>
                  </a:lnTo>
                  <a:lnTo>
                    <a:pt x="73804" y="173087"/>
                  </a:lnTo>
                  <a:lnTo>
                    <a:pt x="80788" y="171544"/>
                  </a:lnTo>
                  <a:lnTo>
                    <a:pt x="85444" y="164665"/>
                  </a:lnTo>
                  <a:lnTo>
                    <a:pt x="92916" y="114718"/>
                  </a:lnTo>
                  <a:lnTo>
                    <a:pt x="99981" y="59445"/>
                  </a:lnTo>
                  <a:lnTo>
                    <a:pt x="112643" y="15382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79873" y="631404"/>
              <a:ext cx="121330" cy="179386"/>
            </a:xfrm>
            <a:custGeom>
              <a:avLst/>
              <a:gdLst/>
              <a:ahLst/>
              <a:cxnLst/>
              <a:rect l="0" t="0" r="0" b="0"/>
              <a:pathLst>
                <a:path w="121330" h="179386">
                  <a:moveTo>
                    <a:pt x="5516" y="52948"/>
                  </a:moveTo>
                  <a:lnTo>
                    <a:pt x="23497" y="68589"/>
                  </a:lnTo>
                  <a:lnTo>
                    <a:pt x="40413" y="76667"/>
                  </a:lnTo>
                  <a:lnTo>
                    <a:pt x="59630" y="77918"/>
                  </a:lnTo>
                  <a:lnTo>
                    <a:pt x="69668" y="76613"/>
                  </a:lnTo>
                  <a:lnTo>
                    <a:pt x="77530" y="72234"/>
                  </a:lnTo>
                  <a:lnTo>
                    <a:pt x="89384" y="58010"/>
                  </a:lnTo>
                  <a:lnTo>
                    <a:pt x="91844" y="49304"/>
                  </a:lnTo>
                  <a:lnTo>
                    <a:pt x="91457" y="30271"/>
                  </a:lnTo>
                  <a:lnTo>
                    <a:pt x="84266" y="13234"/>
                  </a:lnTo>
                  <a:lnTo>
                    <a:pt x="79073" y="5415"/>
                  </a:lnTo>
                  <a:lnTo>
                    <a:pt x="72101" y="1372"/>
                  </a:lnTo>
                  <a:lnTo>
                    <a:pt x="54997" y="0"/>
                  </a:lnTo>
                  <a:lnTo>
                    <a:pt x="38815" y="6409"/>
                  </a:lnTo>
                  <a:lnTo>
                    <a:pt x="23825" y="18226"/>
                  </a:lnTo>
                  <a:lnTo>
                    <a:pt x="9364" y="35176"/>
                  </a:lnTo>
                  <a:lnTo>
                    <a:pt x="1377" y="60647"/>
                  </a:lnTo>
                  <a:lnTo>
                    <a:pt x="0" y="101632"/>
                  </a:lnTo>
                  <a:lnTo>
                    <a:pt x="5404" y="124888"/>
                  </a:lnTo>
                  <a:lnTo>
                    <a:pt x="21600" y="156542"/>
                  </a:lnTo>
                  <a:lnTo>
                    <a:pt x="34501" y="173469"/>
                  </a:lnTo>
                  <a:lnTo>
                    <a:pt x="43557" y="177749"/>
                  </a:lnTo>
                  <a:lnTo>
                    <a:pt x="66097" y="179385"/>
                  </a:lnTo>
                  <a:lnTo>
                    <a:pt x="121329" y="158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19148" y="579067"/>
              <a:ext cx="76811" cy="202684"/>
            </a:xfrm>
            <a:custGeom>
              <a:avLst/>
              <a:gdLst/>
              <a:ahLst/>
              <a:cxnLst/>
              <a:rect l="0" t="0" r="0" b="0"/>
              <a:pathLst>
                <a:path w="76811" h="202684">
                  <a:moveTo>
                    <a:pt x="24168" y="84228"/>
                  </a:moveTo>
                  <a:lnTo>
                    <a:pt x="18579" y="100995"/>
                  </a:lnTo>
                  <a:lnTo>
                    <a:pt x="18954" y="118586"/>
                  </a:lnTo>
                  <a:lnTo>
                    <a:pt x="28862" y="151340"/>
                  </a:lnTo>
                  <a:lnTo>
                    <a:pt x="49136" y="202683"/>
                  </a:lnTo>
                  <a:lnTo>
                    <a:pt x="40382" y="175173"/>
                  </a:lnTo>
                  <a:lnTo>
                    <a:pt x="15659" y="114387"/>
                  </a:lnTo>
                  <a:lnTo>
                    <a:pt x="0" y="64969"/>
                  </a:lnTo>
                  <a:lnTo>
                    <a:pt x="2118" y="42913"/>
                  </a:lnTo>
                  <a:lnTo>
                    <a:pt x="5959" y="32118"/>
                  </a:lnTo>
                  <a:lnTo>
                    <a:pt x="19584" y="17004"/>
                  </a:lnTo>
                  <a:lnTo>
                    <a:pt x="37338" y="7557"/>
                  </a:lnTo>
                  <a:lnTo>
                    <a:pt x="768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03777" y="579067"/>
              <a:ext cx="146492" cy="231628"/>
            </a:xfrm>
            <a:custGeom>
              <a:avLst/>
              <a:gdLst/>
              <a:ahLst/>
              <a:cxnLst/>
              <a:rect l="0" t="0" r="0" b="0"/>
              <a:pathLst>
                <a:path w="146492" h="231628">
                  <a:moveTo>
                    <a:pt x="113280" y="0"/>
                  </a:moveTo>
                  <a:lnTo>
                    <a:pt x="49852" y="17958"/>
                  </a:lnTo>
                  <a:lnTo>
                    <a:pt x="19617" y="29367"/>
                  </a:lnTo>
                  <a:lnTo>
                    <a:pt x="3022" y="40738"/>
                  </a:lnTo>
                  <a:lnTo>
                    <a:pt x="0" y="47046"/>
                  </a:lnTo>
                  <a:lnTo>
                    <a:pt x="325" y="53591"/>
                  </a:lnTo>
                  <a:lnTo>
                    <a:pt x="2882" y="60294"/>
                  </a:lnTo>
                  <a:lnTo>
                    <a:pt x="18201" y="70861"/>
                  </a:lnTo>
                  <a:lnTo>
                    <a:pt x="78359" y="90873"/>
                  </a:lnTo>
                  <a:lnTo>
                    <a:pt x="101269" y="98100"/>
                  </a:lnTo>
                  <a:lnTo>
                    <a:pt x="120030" y="111450"/>
                  </a:lnTo>
                  <a:lnTo>
                    <a:pt x="134997" y="129082"/>
                  </a:lnTo>
                  <a:lnTo>
                    <a:pt x="145549" y="148617"/>
                  </a:lnTo>
                  <a:lnTo>
                    <a:pt x="146491" y="158739"/>
                  </a:lnTo>
                  <a:lnTo>
                    <a:pt x="141298" y="179345"/>
                  </a:lnTo>
                  <a:lnTo>
                    <a:pt x="134298" y="187414"/>
                  </a:lnTo>
                  <a:lnTo>
                    <a:pt x="114042" y="199498"/>
                  </a:lnTo>
                  <a:lnTo>
                    <a:pt x="52405" y="220565"/>
                  </a:lnTo>
                  <a:lnTo>
                    <a:pt x="1852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699" y="894922"/>
              <a:ext cx="6053887" cy="147400"/>
            </a:xfrm>
            <a:custGeom>
              <a:avLst/>
              <a:gdLst/>
              <a:ahLst/>
              <a:cxnLst/>
              <a:rect l="0" t="0" r="0" b="0"/>
              <a:pathLst>
                <a:path w="6053887" h="147400">
                  <a:moveTo>
                    <a:pt x="6053886" y="21057"/>
                  </a:moveTo>
                  <a:lnTo>
                    <a:pt x="5995269" y="21057"/>
                  </a:lnTo>
                  <a:lnTo>
                    <a:pt x="5941095" y="19887"/>
                  </a:lnTo>
                  <a:lnTo>
                    <a:pt x="5882214" y="12724"/>
                  </a:lnTo>
                  <a:lnTo>
                    <a:pt x="5828715" y="11179"/>
                  </a:lnTo>
                  <a:lnTo>
                    <a:pt x="5777768" y="7601"/>
                  </a:lnTo>
                  <a:lnTo>
                    <a:pt x="5731088" y="2252"/>
                  </a:lnTo>
                  <a:lnTo>
                    <a:pt x="5672803" y="667"/>
                  </a:lnTo>
                  <a:lnTo>
                    <a:pt x="5611080" y="198"/>
                  </a:lnTo>
                  <a:lnTo>
                    <a:pt x="5554577" y="58"/>
                  </a:lnTo>
                  <a:lnTo>
                    <a:pt x="5498841" y="17"/>
                  </a:lnTo>
                  <a:lnTo>
                    <a:pt x="5455079" y="7"/>
                  </a:lnTo>
                  <a:lnTo>
                    <a:pt x="5393321" y="2"/>
                  </a:lnTo>
                  <a:lnTo>
                    <a:pt x="5340837" y="0"/>
                  </a:lnTo>
                  <a:lnTo>
                    <a:pt x="5278493" y="0"/>
                  </a:lnTo>
                  <a:lnTo>
                    <a:pt x="5228825" y="1170"/>
                  </a:lnTo>
                  <a:lnTo>
                    <a:pt x="5180963" y="7236"/>
                  </a:lnTo>
                  <a:lnTo>
                    <a:pt x="5119989" y="9553"/>
                  </a:lnTo>
                  <a:lnTo>
                    <a:pt x="5070726" y="10239"/>
                  </a:lnTo>
                  <a:lnTo>
                    <a:pt x="5022985" y="11612"/>
                  </a:lnTo>
                  <a:lnTo>
                    <a:pt x="4962046" y="17739"/>
                  </a:lnTo>
                  <a:lnTo>
                    <a:pt x="4909285" y="20074"/>
                  </a:lnTo>
                  <a:lnTo>
                    <a:pt x="4846859" y="21935"/>
                  </a:lnTo>
                  <a:lnTo>
                    <a:pt x="4797167" y="28206"/>
                  </a:lnTo>
                  <a:lnTo>
                    <a:pt x="4738454" y="30918"/>
                  </a:lnTo>
                  <a:lnTo>
                    <a:pt x="4681797" y="31453"/>
                  </a:lnTo>
                  <a:lnTo>
                    <a:pt x="4625545" y="38795"/>
                  </a:lnTo>
                  <a:lnTo>
                    <a:pt x="4569373" y="41458"/>
                  </a:lnTo>
                  <a:lnTo>
                    <a:pt x="4513217" y="41984"/>
                  </a:lnTo>
                  <a:lnTo>
                    <a:pt x="4455895" y="43258"/>
                  </a:lnTo>
                  <a:lnTo>
                    <a:pt x="4392579" y="50442"/>
                  </a:lnTo>
                  <a:lnTo>
                    <a:pt x="4345801" y="51990"/>
                  </a:lnTo>
                  <a:lnTo>
                    <a:pt x="4283181" y="52514"/>
                  </a:lnTo>
                  <a:lnTo>
                    <a:pt x="4224582" y="52617"/>
                  </a:lnTo>
                  <a:lnTo>
                    <a:pt x="4175011" y="52635"/>
                  </a:lnTo>
                  <a:lnTo>
                    <a:pt x="4123278" y="53810"/>
                  </a:lnTo>
                  <a:lnTo>
                    <a:pt x="4072075" y="59877"/>
                  </a:lnTo>
                  <a:lnTo>
                    <a:pt x="4009140" y="59401"/>
                  </a:lnTo>
                  <a:lnTo>
                    <a:pt x="3958058" y="54645"/>
                  </a:lnTo>
                  <a:lnTo>
                    <a:pt x="3905878" y="53236"/>
                  </a:lnTo>
                  <a:lnTo>
                    <a:pt x="3853372" y="52818"/>
                  </a:lnTo>
                  <a:lnTo>
                    <a:pt x="3800771" y="52694"/>
                  </a:lnTo>
                  <a:lnTo>
                    <a:pt x="3748140" y="52658"/>
                  </a:lnTo>
                  <a:lnTo>
                    <a:pt x="3695501" y="52647"/>
                  </a:lnTo>
                  <a:lnTo>
                    <a:pt x="3642860" y="52644"/>
                  </a:lnTo>
                  <a:lnTo>
                    <a:pt x="3590218" y="49523"/>
                  </a:lnTo>
                  <a:lnTo>
                    <a:pt x="3537575" y="44309"/>
                  </a:lnTo>
                  <a:lnTo>
                    <a:pt x="3481813" y="42764"/>
                  </a:lnTo>
                  <a:lnTo>
                    <a:pt x="3423957" y="42307"/>
                  </a:lnTo>
                  <a:lnTo>
                    <a:pt x="3369770" y="42171"/>
                  </a:lnTo>
                  <a:lnTo>
                    <a:pt x="3313550" y="39011"/>
                  </a:lnTo>
                  <a:lnTo>
                    <a:pt x="3255558" y="33786"/>
                  </a:lnTo>
                  <a:lnTo>
                    <a:pt x="3198211" y="32237"/>
                  </a:lnTo>
                  <a:lnTo>
                    <a:pt x="3136766" y="28659"/>
                  </a:lnTo>
                  <a:lnTo>
                    <a:pt x="3077225" y="23309"/>
                  </a:lnTo>
                  <a:lnTo>
                    <a:pt x="3019420" y="21724"/>
                  </a:lnTo>
                  <a:lnTo>
                    <a:pt x="2957839" y="21255"/>
                  </a:lnTo>
                  <a:lnTo>
                    <a:pt x="2895138" y="21115"/>
                  </a:lnTo>
                  <a:lnTo>
                    <a:pt x="2832107" y="21074"/>
                  </a:lnTo>
                  <a:lnTo>
                    <a:pt x="2768977" y="17942"/>
                  </a:lnTo>
                  <a:lnTo>
                    <a:pt x="2705819" y="12725"/>
                  </a:lnTo>
                  <a:lnTo>
                    <a:pt x="2662538" y="11505"/>
                  </a:lnTo>
                  <a:lnTo>
                    <a:pt x="2616006" y="10962"/>
                  </a:lnTo>
                  <a:lnTo>
                    <a:pt x="2571148" y="10721"/>
                  </a:lnTo>
                  <a:lnTo>
                    <a:pt x="2527815" y="10614"/>
                  </a:lnTo>
                  <a:lnTo>
                    <a:pt x="2485159" y="10566"/>
                  </a:lnTo>
                  <a:lnTo>
                    <a:pt x="2421683" y="4950"/>
                  </a:lnTo>
                  <a:lnTo>
                    <a:pt x="2358422" y="1467"/>
                  </a:lnTo>
                  <a:lnTo>
                    <a:pt x="2313167" y="652"/>
                  </a:lnTo>
                  <a:lnTo>
                    <a:pt x="2266927" y="290"/>
                  </a:lnTo>
                  <a:lnTo>
                    <a:pt x="2222980" y="129"/>
                  </a:lnTo>
                  <a:lnTo>
                    <a:pt x="2176931" y="57"/>
                  </a:lnTo>
                  <a:lnTo>
                    <a:pt x="2130339" y="25"/>
                  </a:lnTo>
                  <a:lnTo>
                    <a:pt x="2086235" y="11"/>
                  </a:lnTo>
                  <a:lnTo>
                    <a:pt x="2040117" y="5"/>
                  </a:lnTo>
                  <a:lnTo>
                    <a:pt x="1992324" y="2"/>
                  </a:lnTo>
                  <a:lnTo>
                    <a:pt x="1943786" y="1"/>
                  </a:lnTo>
                  <a:lnTo>
                    <a:pt x="1894918" y="0"/>
                  </a:lnTo>
                  <a:lnTo>
                    <a:pt x="1847072" y="0"/>
                  </a:lnTo>
                  <a:lnTo>
                    <a:pt x="1802411" y="0"/>
                  </a:lnTo>
                  <a:lnTo>
                    <a:pt x="1756045" y="3119"/>
                  </a:lnTo>
                  <a:lnTo>
                    <a:pt x="1709312" y="7236"/>
                  </a:lnTo>
                  <a:lnTo>
                    <a:pt x="1665145" y="9065"/>
                  </a:lnTo>
                  <a:lnTo>
                    <a:pt x="1618999" y="9878"/>
                  </a:lnTo>
                  <a:lnTo>
                    <a:pt x="1571194" y="10239"/>
                  </a:lnTo>
                  <a:lnTo>
                    <a:pt x="1522651" y="10400"/>
                  </a:lnTo>
                  <a:lnTo>
                    <a:pt x="1473780" y="10471"/>
                  </a:lnTo>
                  <a:lnTo>
                    <a:pt x="1424763" y="10503"/>
                  </a:lnTo>
                  <a:lnTo>
                    <a:pt x="1375682" y="10517"/>
                  </a:lnTo>
                  <a:lnTo>
                    <a:pt x="1326572" y="13643"/>
                  </a:lnTo>
                  <a:lnTo>
                    <a:pt x="1277450" y="17762"/>
                  </a:lnTo>
                  <a:lnTo>
                    <a:pt x="1228321" y="19592"/>
                  </a:lnTo>
                  <a:lnTo>
                    <a:pt x="1176071" y="23525"/>
                  </a:lnTo>
                  <a:lnTo>
                    <a:pt x="1122822" y="29173"/>
                  </a:lnTo>
                  <a:lnTo>
                    <a:pt x="1071861" y="35582"/>
                  </a:lnTo>
                  <a:lnTo>
                    <a:pt x="1018795" y="39211"/>
                  </a:lnTo>
                  <a:lnTo>
                    <a:pt x="965185" y="41994"/>
                  </a:lnTo>
                  <a:lnTo>
                    <a:pt x="914062" y="47130"/>
                  </a:lnTo>
                  <a:lnTo>
                    <a:pt x="860925" y="53312"/>
                  </a:lnTo>
                  <a:lnTo>
                    <a:pt x="806113" y="59959"/>
                  </a:lnTo>
                  <a:lnTo>
                    <a:pt x="750556" y="66812"/>
                  </a:lnTo>
                  <a:lnTo>
                    <a:pt x="697789" y="70638"/>
                  </a:lnTo>
                  <a:lnTo>
                    <a:pt x="645870" y="73509"/>
                  </a:lnTo>
                  <a:lnTo>
                    <a:pt x="591600" y="78684"/>
                  </a:lnTo>
                  <a:lnTo>
                    <a:pt x="533165" y="84883"/>
                  </a:lnTo>
                  <a:lnTo>
                    <a:pt x="473268" y="90368"/>
                  </a:lnTo>
                  <a:lnTo>
                    <a:pt x="415452" y="92806"/>
                  </a:lnTo>
                  <a:lnTo>
                    <a:pt x="358561" y="97009"/>
                  </a:lnTo>
                  <a:lnTo>
                    <a:pt x="302080" y="102776"/>
                  </a:lnTo>
                  <a:lnTo>
                    <a:pt x="245782" y="109239"/>
                  </a:lnTo>
                  <a:lnTo>
                    <a:pt x="189565" y="119131"/>
                  </a:lnTo>
                  <a:lnTo>
                    <a:pt x="135724" y="130156"/>
                  </a:lnTo>
                  <a:lnTo>
                    <a:pt x="88398" y="138955"/>
                  </a:lnTo>
                  <a:lnTo>
                    <a:pt x="33471" y="14489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338155" y="400082"/>
            <a:ext cx="1936235" cy="440463"/>
            <a:chOff x="6338155" y="400082"/>
            <a:chExt cx="1936235" cy="440463"/>
          </a:xfrm>
        </p:grpSpPr>
        <p:sp>
          <p:nvSpPr>
            <p:cNvPr id="41" name="Freeform 40"/>
            <p:cNvSpPr/>
            <p:nvPr/>
          </p:nvSpPr>
          <p:spPr>
            <a:xfrm>
              <a:off x="6338155" y="600124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67200" y="3293"/>
                  </a:lnTo>
                  <a:lnTo>
                    <a:pt x="20337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92202" y="515441"/>
              <a:ext cx="203964" cy="301390"/>
            </a:xfrm>
            <a:custGeom>
              <a:avLst/>
              <a:gdLst/>
              <a:ahLst/>
              <a:cxnLst/>
              <a:rect l="0" t="0" r="0" b="0"/>
              <a:pathLst>
                <a:path w="203964" h="301390">
                  <a:moveTo>
                    <a:pt x="172378" y="63626"/>
                  </a:moveTo>
                  <a:lnTo>
                    <a:pt x="156737" y="45645"/>
                  </a:lnTo>
                  <a:lnTo>
                    <a:pt x="142528" y="20474"/>
                  </a:lnTo>
                  <a:lnTo>
                    <a:pt x="126356" y="5063"/>
                  </a:lnTo>
                  <a:lnTo>
                    <a:pt x="115960" y="1187"/>
                  </a:lnTo>
                  <a:lnTo>
                    <a:pt x="91931" y="0"/>
                  </a:lnTo>
                  <a:lnTo>
                    <a:pt x="57685" y="11499"/>
                  </a:lnTo>
                  <a:lnTo>
                    <a:pt x="30900" y="29723"/>
                  </a:lnTo>
                  <a:lnTo>
                    <a:pt x="13735" y="55530"/>
                  </a:lnTo>
                  <a:lnTo>
                    <a:pt x="1240" y="90993"/>
                  </a:lnTo>
                  <a:lnTo>
                    <a:pt x="0" y="114394"/>
                  </a:lnTo>
                  <a:lnTo>
                    <a:pt x="5745" y="177069"/>
                  </a:lnTo>
                  <a:lnTo>
                    <a:pt x="26726" y="229187"/>
                  </a:lnTo>
                  <a:lnTo>
                    <a:pt x="53400" y="268035"/>
                  </a:lnTo>
                  <a:lnTo>
                    <a:pt x="79804" y="290958"/>
                  </a:lnTo>
                  <a:lnTo>
                    <a:pt x="102768" y="299193"/>
                  </a:lnTo>
                  <a:lnTo>
                    <a:pt x="115443" y="301389"/>
                  </a:lnTo>
                  <a:lnTo>
                    <a:pt x="138885" y="297590"/>
                  </a:lnTo>
                  <a:lnTo>
                    <a:pt x="168693" y="282297"/>
                  </a:lnTo>
                  <a:lnTo>
                    <a:pt x="189224" y="269187"/>
                  </a:lnTo>
                  <a:lnTo>
                    <a:pt x="203963" y="263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51571" y="581994"/>
              <a:ext cx="167424" cy="203447"/>
            </a:xfrm>
            <a:custGeom>
              <a:avLst/>
              <a:gdLst/>
              <a:ahLst/>
              <a:cxnLst/>
              <a:rect l="0" t="0" r="0" b="0"/>
              <a:pathLst>
                <a:path w="167424" h="203447">
                  <a:moveTo>
                    <a:pt x="113051" y="18130"/>
                  </a:moveTo>
                  <a:lnTo>
                    <a:pt x="101872" y="6951"/>
                  </a:lnTo>
                  <a:lnTo>
                    <a:pt x="83906" y="1463"/>
                  </a:lnTo>
                  <a:lnTo>
                    <a:pt x="72564" y="0"/>
                  </a:lnTo>
                  <a:lnTo>
                    <a:pt x="53722" y="4613"/>
                  </a:lnTo>
                  <a:lnTo>
                    <a:pt x="22563" y="26638"/>
                  </a:lnTo>
                  <a:lnTo>
                    <a:pt x="6561" y="52236"/>
                  </a:lnTo>
                  <a:lnTo>
                    <a:pt x="0" y="93226"/>
                  </a:lnTo>
                  <a:lnTo>
                    <a:pt x="3645" y="136827"/>
                  </a:lnTo>
                  <a:lnTo>
                    <a:pt x="12174" y="159012"/>
                  </a:lnTo>
                  <a:lnTo>
                    <a:pt x="36712" y="192317"/>
                  </a:lnTo>
                  <a:lnTo>
                    <a:pt x="56506" y="200832"/>
                  </a:lnTo>
                  <a:lnTo>
                    <a:pt x="79731" y="203446"/>
                  </a:lnTo>
                  <a:lnTo>
                    <a:pt x="101751" y="200708"/>
                  </a:lnTo>
                  <a:lnTo>
                    <a:pt x="120117" y="192473"/>
                  </a:lnTo>
                  <a:lnTo>
                    <a:pt x="128289" y="187001"/>
                  </a:lnTo>
                  <a:lnTo>
                    <a:pt x="140490" y="171562"/>
                  </a:lnTo>
                  <a:lnTo>
                    <a:pt x="163445" y="133055"/>
                  </a:lnTo>
                  <a:lnTo>
                    <a:pt x="167423" y="109372"/>
                  </a:lnTo>
                  <a:lnTo>
                    <a:pt x="160446" y="61629"/>
                  </a:lnTo>
                  <a:lnTo>
                    <a:pt x="145551" y="34658"/>
                  </a:lnTo>
                  <a:lnTo>
                    <a:pt x="136074" y="25476"/>
                  </a:lnTo>
                  <a:lnTo>
                    <a:pt x="123579" y="1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59378" y="615029"/>
              <a:ext cx="231628" cy="185137"/>
            </a:xfrm>
            <a:custGeom>
              <a:avLst/>
              <a:gdLst/>
              <a:ahLst/>
              <a:cxnLst/>
              <a:rect l="0" t="0" r="0" b="0"/>
              <a:pathLst>
                <a:path w="231628" h="185137">
                  <a:moveTo>
                    <a:pt x="0" y="27209"/>
                  </a:moveTo>
                  <a:lnTo>
                    <a:pt x="3120" y="69901"/>
                  </a:lnTo>
                  <a:lnTo>
                    <a:pt x="16788" y="123211"/>
                  </a:lnTo>
                  <a:lnTo>
                    <a:pt x="19160" y="148645"/>
                  </a:lnTo>
                  <a:lnTo>
                    <a:pt x="17452" y="153790"/>
                  </a:lnTo>
                  <a:lnTo>
                    <a:pt x="13974" y="153710"/>
                  </a:lnTo>
                  <a:lnTo>
                    <a:pt x="9316" y="150148"/>
                  </a:lnTo>
                  <a:lnTo>
                    <a:pt x="4140" y="133711"/>
                  </a:lnTo>
                  <a:lnTo>
                    <a:pt x="545" y="70436"/>
                  </a:lnTo>
                  <a:lnTo>
                    <a:pt x="2501" y="25459"/>
                  </a:lnTo>
                  <a:lnTo>
                    <a:pt x="11250" y="4594"/>
                  </a:lnTo>
                  <a:lnTo>
                    <a:pt x="18028" y="434"/>
                  </a:lnTo>
                  <a:lnTo>
                    <a:pt x="26057" y="0"/>
                  </a:lnTo>
                  <a:lnTo>
                    <a:pt x="34919" y="2051"/>
                  </a:lnTo>
                  <a:lnTo>
                    <a:pt x="51005" y="13688"/>
                  </a:lnTo>
                  <a:lnTo>
                    <a:pt x="58569" y="21704"/>
                  </a:lnTo>
                  <a:lnTo>
                    <a:pt x="74806" y="60933"/>
                  </a:lnTo>
                  <a:lnTo>
                    <a:pt x="82367" y="107657"/>
                  </a:lnTo>
                  <a:lnTo>
                    <a:pt x="93640" y="50611"/>
                  </a:lnTo>
                  <a:lnTo>
                    <a:pt x="104399" y="28251"/>
                  </a:lnTo>
                  <a:lnTo>
                    <a:pt x="112883" y="20885"/>
                  </a:lnTo>
                  <a:lnTo>
                    <a:pt x="134788" y="12700"/>
                  </a:lnTo>
                  <a:lnTo>
                    <a:pt x="144841" y="12857"/>
                  </a:lnTo>
                  <a:lnTo>
                    <a:pt x="162250" y="19270"/>
                  </a:lnTo>
                  <a:lnTo>
                    <a:pt x="174666" y="33039"/>
                  </a:lnTo>
                  <a:lnTo>
                    <a:pt x="211115" y="94011"/>
                  </a:lnTo>
                  <a:lnTo>
                    <a:pt x="222510" y="120070"/>
                  </a:lnTo>
                  <a:lnTo>
                    <a:pt x="229826" y="165568"/>
                  </a:lnTo>
                  <a:lnTo>
                    <a:pt x="231627" y="185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43647" y="400082"/>
              <a:ext cx="186757" cy="395620"/>
            </a:xfrm>
            <a:custGeom>
              <a:avLst/>
              <a:gdLst/>
              <a:ahLst/>
              <a:cxnLst/>
              <a:rect l="0" t="0" r="0" b="0"/>
              <a:pathLst>
                <a:path w="186757" h="395620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12998" y="183644"/>
                  </a:lnTo>
                  <a:lnTo>
                    <a:pt x="19465" y="236057"/>
                  </a:lnTo>
                  <a:lnTo>
                    <a:pt x="21912" y="291471"/>
                  </a:lnTo>
                  <a:lnTo>
                    <a:pt x="27030" y="325268"/>
                  </a:lnTo>
                  <a:lnTo>
                    <a:pt x="26209" y="325640"/>
                  </a:lnTo>
                  <a:lnTo>
                    <a:pt x="24492" y="322378"/>
                  </a:lnTo>
                  <a:lnTo>
                    <a:pt x="22074" y="295431"/>
                  </a:lnTo>
                  <a:lnTo>
                    <a:pt x="26948" y="257811"/>
                  </a:lnTo>
                  <a:lnTo>
                    <a:pt x="38883" y="237026"/>
                  </a:lnTo>
                  <a:lnTo>
                    <a:pt x="46980" y="228207"/>
                  </a:lnTo>
                  <a:lnTo>
                    <a:pt x="68454" y="218409"/>
                  </a:lnTo>
                  <a:lnTo>
                    <a:pt x="80731" y="215796"/>
                  </a:lnTo>
                  <a:lnTo>
                    <a:pt x="103731" y="219132"/>
                  </a:lnTo>
                  <a:lnTo>
                    <a:pt x="133291" y="234164"/>
                  </a:lnTo>
                  <a:lnTo>
                    <a:pt x="156867" y="256556"/>
                  </a:lnTo>
                  <a:lnTo>
                    <a:pt x="175551" y="285417"/>
                  </a:lnTo>
                  <a:lnTo>
                    <a:pt x="183308" y="307006"/>
                  </a:lnTo>
                  <a:lnTo>
                    <a:pt x="186756" y="332200"/>
                  </a:lnTo>
                  <a:lnTo>
                    <a:pt x="182048" y="352755"/>
                  </a:lnTo>
                  <a:lnTo>
                    <a:pt x="170988" y="369690"/>
                  </a:lnTo>
                  <a:lnTo>
                    <a:pt x="154374" y="385015"/>
                  </a:lnTo>
                  <a:lnTo>
                    <a:pt x="132172" y="393386"/>
                  </a:lnTo>
                  <a:lnTo>
                    <a:pt x="119700" y="395619"/>
                  </a:lnTo>
                  <a:lnTo>
                    <a:pt x="96485" y="391860"/>
                  </a:lnTo>
                  <a:lnTo>
                    <a:pt x="41096" y="371820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77470" y="631709"/>
              <a:ext cx="8334" cy="168457"/>
            </a:xfrm>
            <a:custGeom>
              <a:avLst/>
              <a:gdLst/>
              <a:ahLst/>
              <a:cxnLst/>
              <a:rect l="0" t="0" r="0" b="0"/>
              <a:pathLst>
                <a:path w="8334" h="16845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2227"/>
                  </a:lnTo>
                  <a:lnTo>
                    <a:pt x="833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75274" y="5264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48974" y="624718"/>
              <a:ext cx="336913" cy="182781"/>
            </a:xfrm>
            <a:custGeom>
              <a:avLst/>
              <a:gdLst/>
              <a:ahLst/>
              <a:cxnLst/>
              <a:rect l="0" t="0" r="0" b="0"/>
              <a:pathLst>
                <a:path w="336913" h="182781">
                  <a:moveTo>
                    <a:pt x="0" y="28048"/>
                  </a:moveTo>
                  <a:lnTo>
                    <a:pt x="17958" y="81923"/>
                  </a:lnTo>
                  <a:lnTo>
                    <a:pt x="36301" y="143017"/>
                  </a:lnTo>
                  <a:lnTo>
                    <a:pt x="32154" y="90404"/>
                  </a:lnTo>
                  <a:lnTo>
                    <a:pt x="34094" y="45614"/>
                  </a:lnTo>
                  <a:lnTo>
                    <a:pt x="42839" y="20648"/>
                  </a:lnTo>
                  <a:lnTo>
                    <a:pt x="50786" y="13756"/>
                  </a:lnTo>
                  <a:lnTo>
                    <a:pt x="60764" y="10331"/>
                  </a:lnTo>
                  <a:lnTo>
                    <a:pt x="72095" y="9218"/>
                  </a:lnTo>
                  <a:lnTo>
                    <a:pt x="94043" y="14220"/>
                  </a:lnTo>
                  <a:lnTo>
                    <a:pt x="114326" y="25412"/>
                  </a:lnTo>
                  <a:lnTo>
                    <a:pt x="137729" y="51444"/>
                  </a:lnTo>
                  <a:lnTo>
                    <a:pt x="164406" y="112482"/>
                  </a:lnTo>
                  <a:lnTo>
                    <a:pt x="171725" y="133425"/>
                  </a:lnTo>
                  <a:lnTo>
                    <a:pt x="175315" y="136904"/>
                  </a:lnTo>
                  <a:lnTo>
                    <a:pt x="178877" y="135714"/>
                  </a:lnTo>
                  <a:lnTo>
                    <a:pt x="198590" y="114176"/>
                  </a:lnTo>
                  <a:lnTo>
                    <a:pt x="223788" y="99841"/>
                  </a:lnTo>
                  <a:lnTo>
                    <a:pt x="282428" y="86116"/>
                  </a:lnTo>
                  <a:lnTo>
                    <a:pt x="326020" y="62135"/>
                  </a:lnTo>
                  <a:lnTo>
                    <a:pt x="331990" y="53113"/>
                  </a:lnTo>
                  <a:lnTo>
                    <a:pt x="335505" y="30609"/>
                  </a:lnTo>
                  <a:lnTo>
                    <a:pt x="332464" y="21567"/>
                  </a:lnTo>
                  <a:lnTo>
                    <a:pt x="319727" y="8400"/>
                  </a:lnTo>
                  <a:lnTo>
                    <a:pt x="299248" y="1768"/>
                  </a:lnTo>
                  <a:lnTo>
                    <a:pt x="287237" y="0"/>
                  </a:lnTo>
                  <a:lnTo>
                    <a:pt x="267650" y="4274"/>
                  </a:lnTo>
                  <a:lnTo>
                    <a:pt x="230424" y="26082"/>
                  </a:lnTo>
                  <a:lnTo>
                    <a:pt x="216274" y="42382"/>
                  </a:lnTo>
                  <a:lnTo>
                    <a:pt x="207256" y="62495"/>
                  </a:lnTo>
                  <a:lnTo>
                    <a:pt x="203349" y="100126"/>
                  </a:lnTo>
                  <a:lnTo>
                    <a:pt x="210250" y="138572"/>
                  </a:lnTo>
                  <a:lnTo>
                    <a:pt x="220566" y="157498"/>
                  </a:lnTo>
                  <a:lnTo>
                    <a:pt x="236069" y="170590"/>
                  </a:lnTo>
                  <a:lnTo>
                    <a:pt x="255828" y="179138"/>
                  </a:lnTo>
                  <a:lnTo>
                    <a:pt x="292090" y="182780"/>
                  </a:lnTo>
                  <a:lnTo>
                    <a:pt x="322072" y="176970"/>
                  </a:lnTo>
                  <a:lnTo>
                    <a:pt x="327019" y="174123"/>
                  </a:lnTo>
                  <a:lnTo>
                    <a:pt x="336912" y="164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31400" y="447698"/>
              <a:ext cx="142990" cy="392847"/>
            </a:xfrm>
            <a:custGeom>
              <a:avLst/>
              <a:gdLst/>
              <a:ahLst/>
              <a:cxnLst/>
              <a:rect l="0" t="0" r="0" b="0"/>
              <a:pathLst>
                <a:path w="142990" h="392847">
                  <a:moveTo>
                    <a:pt x="112413" y="310353"/>
                  </a:moveTo>
                  <a:lnTo>
                    <a:pt x="118003" y="293586"/>
                  </a:lnTo>
                  <a:lnTo>
                    <a:pt x="115889" y="260802"/>
                  </a:lnTo>
                  <a:lnTo>
                    <a:pt x="104600" y="241147"/>
                  </a:lnTo>
                  <a:lnTo>
                    <a:pt x="96676" y="232630"/>
                  </a:lnTo>
                  <a:lnTo>
                    <a:pt x="86714" y="228122"/>
                  </a:lnTo>
                  <a:lnTo>
                    <a:pt x="63167" y="226233"/>
                  </a:lnTo>
                  <a:lnTo>
                    <a:pt x="40223" y="232412"/>
                  </a:lnTo>
                  <a:lnTo>
                    <a:pt x="29192" y="237336"/>
                  </a:lnTo>
                  <a:lnTo>
                    <a:pt x="13815" y="252165"/>
                  </a:lnTo>
                  <a:lnTo>
                    <a:pt x="8076" y="261032"/>
                  </a:lnTo>
                  <a:lnTo>
                    <a:pt x="0" y="301459"/>
                  </a:lnTo>
                  <a:lnTo>
                    <a:pt x="3197" y="339303"/>
                  </a:lnTo>
                  <a:lnTo>
                    <a:pt x="11620" y="358705"/>
                  </a:lnTo>
                  <a:lnTo>
                    <a:pt x="36092" y="390224"/>
                  </a:lnTo>
                  <a:lnTo>
                    <a:pt x="43984" y="392846"/>
                  </a:lnTo>
                  <a:lnTo>
                    <a:pt x="62113" y="389521"/>
                  </a:lnTo>
                  <a:lnTo>
                    <a:pt x="86461" y="374495"/>
                  </a:lnTo>
                  <a:lnTo>
                    <a:pt x="108493" y="344046"/>
                  </a:lnTo>
                  <a:lnTo>
                    <a:pt x="132492" y="283335"/>
                  </a:lnTo>
                  <a:lnTo>
                    <a:pt x="140590" y="234888"/>
                  </a:lnTo>
                  <a:lnTo>
                    <a:pt x="142989" y="183488"/>
                  </a:lnTo>
                  <a:lnTo>
                    <a:pt x="138210" y="124896"/>
                  </a:lnTo>
                  <a:lnTo>
                    <a:pt x="133237" y="65056"/>
                  </a:lnTo>
                  <a:lnTo>
                    <a:pt x="118939" y="6000"/>
                  </a:lnTo>
                  <a:lnTo>
                    <a:pt x="114425" y="996"/>
                  </a:lnTo>
                  <a:lnTo>
                    <a:pt x="109075" y="0"/>
                  </a:lnTo>
                  <a:lnTo>
                    <a:pt x="103169" y="1676"/>
                  </a:lnTo>
                  <a:lnTo>
                    <a:pt x="98062" y="7472"/>
                  </a:lnTo>
                  <a:lnTo>
                    <a:pt x="89267" y="26391"/>
                  </a:lnTo>
                  <a:lnTo>
                    <a:pt x="89730" y="85069"/>
                  </a:lnTo>
                  <a:lnTo>
                    <a:pt x="90874" y="135718"/>
                  </a:lnTo>
                  <a:lnTo>
                    <a:pt x="94380" y="198995"/>
                  </a:lnTo>
                  <a:lnTo>
                    <a:pt x="105991" y="257161"/>
                  </a:lnTo>
                  <a:lnTo>
                    <a:pt x="116100" y="307721"/>
                  </a:lnTo>
                  <a:lnTo>
                    <a:pt x="130374" y="362432"/>
                  </a:lnTo>
                  <a:lnTo>
                    <a:pt x="133470" y="373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960288" y="1200248"/>
            <a:ext cx="5019899" cy="715939"/>
            <a:chOff x="960288" y="1200248"/>
            <a:chExt cx="5019899" cy="715939"/>
          </a:xfrm>
        </p:grpSpPr>
        <p:sp>
          <p:nvSpPr>
            <p:cNvPr id="51" name="Freeform 50"/>
            <p:cNvSpPr/>
            <p:nvPr/>
          </p:nvSpPr>
          <p:spPr>
            <a:xfrm>
              <a:off x="960288" y="1200248"/>
              <a:ext cx="18863" cy="494841"/>
            </a:xfrm>
            <a:custGeom>
              <a:avLst/>
              <a:gdLst/>
              <a:ahLst/>
              <a:cxnLst/>
              <a:rect l="0" t="0" r="0" b="0"/>
              <a:pathLst>
                <a:path w="18863" h="494841">
                  <a:moveTo>
                    <a:pt x="8333" y="0"/>
                  </a:moveTo>
                  <a:lnTo>
                    <a:pt x="8333" y="48931"/>
                  </a:lnTo>
                  <a:lnTo>
                    <a:pt x="5214" y="96777"/>
                  </a:lnTo>
                  <a:lnTo>
                    <a:pt x="0" y="151117"/>
                  </a:lnTo>
                  <a:lnTo>
                    <a:pt x="1575" y="205433"/>
                  </a:lnTo>
                  <a:lnTo>
                    <a:pt x="6331" y="257401"/>
                  </a:lnTo>
                  <a:lnTo>
                    <a:pt x="10859" y="307894"/>
                  </a:lnTo>
                  <a:lnTo>
                    <a:pt x="16491" y="354440"/>
                  </a:lnTo>
                  <a:lnTo>
                    <a:pt x="18159" y="406447"/>
                  </a:lnTo>
                  <a:lnTo>
                    <a:pt x="18723" y="465941"/>
                  </a:lnTo>
                  <a:lnTo>
                    <a:pt x="18862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60513" y="1484518"/>
              <a:ext cx="172398" cy="181261"/>
            </a:xfrm>
            <a:custGeom>
              <a:avLst/>
              <a:gdLst/>
              <a:ahLst/>
              <a:cxnLst/>
              <a:rect l="0" t="0" r="0" b="0"/>
              <a:pathLst>
                <a:path w="172398" h="181261">
                  <a:moveTo>
                    <a:pt x="108150" y="42114"/>
                  </a:moveTo>
                  <a:lnTo>
                    <a:pt x="96971" y="30935"/>
                  </a:lnTo>
                  <a:lnTo>
                    <a:pt x="90169" y="28812"/>
                  </a:lnTo>
                  <a:lnTo>
                    <a:pt x="73252" y="29573"/>
                  </a:lnTo>
                  <a:lnTo>
                    <a:pt x="57155" y="36930"/>
                  </a:lnTo>
                  <a:lnTo>
                    <a:pt x="27757" y="60717"/>
                  </a:lnTo>
                  <a:lnTo>
                    <a:pt x="12060" y="86620"/>
                  </a:lnTo>
                  <a:lnTo>
                    <a:pt x="0" y="122111"/>
                  </a:lnTo>
                  <a:lnTo>
                    <a:pt x="1982" y="145519"/>
                  </a:lnTo>
                  <a:lnTo>
                    <a:pt x="5785" y="156674"/>
                  </a:lnTo>
                  <a:lnTo>
                    <a:pt x="19371" y="172188"/>
                  </a:lnTo>
                  <a:lnTo>
                    <a:pt x="27907" y="177963"/>
                  </a:lnTo>
                  <a:lnTo>
                    <a:pt x="49869" y="181260"/>
                  </a:lnTo>
                  <a:lnTo>
                    <a:pt x="96508" y="173844"/>
                  </a:lnTo>
                  <a:lnTo>
                    <a:pt x="123288" y="158874"/>
                  </a:lnTo>
                  <a:lnTo>
                    <a:pt x="160475" y="122885"/>
                  </a:lnTo>
                  <a:lnTo>
                    <a:pt x="167600" y="113508"/>
                  </a:lnTo>
                  <a:lnTo>
                    <a:pt x="172397" y="90612"/>
                  </a:lnTo>
                  <a:lnTo>
                    <a:pt x="169459" y="66008"/>
                  </a:lnTo>
                  <a:lnTo>
                    <a:pt x="160355" y="43375"/>
                  </a:lnTo>
                  <a:lnTo>
                    <a:pt x="136486" y="16491"/>
                  </a:lnTo>
                  <a:lnTo>
                    <a:pt x="1081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73948" y="1492662"/>
              <a:ext cx="200042" cy="160313"/>
            </a:xfrm>
            <a:custGeom>
              <a:avLst/>
              <a:gdLst/>
              <a:ahLst/>
              <a:cxnLst/>
              <a:rect l="0" t="0" r="0" b="0"/>
              <a:pathLst>
                <a:path w="200042" h="160313">
                  <a:moveTo>
                    <a:pt x="0" y="44498"/>
                  </a:moveTo>
                  <a:lnTo>
                    <a:pt x="27511" y="98373"/>
                  </a:lnTo>
                  <a:lnTo>
                    <a:pt x="45549" y="149946"/>
                  </a:lnTo>
                  <a:lnTo>
                    <a:pt x="45574" y="154571"/>
                  </a:lnTo>
                  <a:lnTo>
                    <a:pt x="43250" y="155315"/>
                  </a:lnTo>
                  <a:lnTo>
                    <a:pt x="39362" y="153471"/>
                  </a:lnTo>
                  <a:lnTo>
                    <a:pt x="35042" y="138944"/>
                  </a:lnTo>
                  <a:lnTo>
                    <a:pt x="33210" y="79336"/>
                  </a:lnTo>
                  <a:lnTo>
                    <a:pt x="46299" y="23869"/>
                  </a:lnTo>
                  <a:lnTo>
                    <a:pt x="51923" y="15538"/>
                  </a:lnTo>
                  <a:lnTo>
                    <a:pt x="67530" y="3161"/>
                  </a:lnTo>
                  <a:lnTo>
                    <a:pt x="86165" y="0"/>
                  </a:lnTo>
                  <a:lnTo>
                    <a:pt x="96048" y="795"/>
                  </a:lnTo>
                  <a:lnTo>
                    <a:pt x="113268" y="7917"/>
                  </a:lnTo>
                  <a:lnTo>
                    <a:pt x="143386" y="31553"/>
                  </a:lnTo>
                  <a:lnTo>
                    <a:pt x="170696" y="67158"/>
                  </a:lnTo>
                  <a:lnTo>
                    <a:pt x="183417" y="98785"/>
                  </a:lnTo>
                  <a:lnTo>
                    <a:pt x="191428" y="141443"/>
                  </a:lnTo>
                  <a:lnTo>
                    <a:pt x="200041" y="160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38463" y="1510236"/>
              <a:ext cx="173929" cy="405951"/>
            </a:xfrm>
            <a:custGeom>
              <a:avLst/>
              <a:gdLst/>
              <a:ahLst/>
              <a:cxnLst/>
              <a:rect l="0" t="0" r="0" b="0"/>
              <a:pathLst>
                <a:path w="173929" h="405951">
                  <a:moveTo>
                    <a:pt x="114511" y="58510"/>
                  </a:moveTo>
                  <a:lnTo>
                    <a:pt x="104935" y="27228"/>
                  </a:lnTo>
                  <a:lnTo>
                    <a:pt x="94267" y="11071"/>
                  </a:lnTo>
                  <a:lnTo>
                    <a:pt x="85807" y="5827"/>
                  </a:lnTo>
                  <a:lnTo>
                    <a:pt x="63929" y="0"/>
                  </a:lnTo>
                  <a:lnTo>
                    <a:pt x="53883" y="786"/>
                  </a:lnTo>
                  <a:lnTo>
                    <a:pt x="36483" y="7898"/>
                  </a:lnTo>
                  <a:lnTo>
                    <a:pt x="13532" y="25056"/>
                  </a:lnTo>
                  <a:lnTo>
                    <a:pt x="5291" y="44421"/>
                  </a:lnTo>
                  <a:lnTo>
                    <a:pt x="0" y="94981"/>
                  </a:lnTo>
                  <a:lnTo>
                    <a:pt x="5515" y="116053"/>
                  </a:lnTo>
                  <a:lnTo>
                    <a:pt x="10261" y="124948"/>
                  </a:lnTo>
                  <a:lnTo>
                    <a:pt x="24894" y="137951"/>
                  </a:lnTo>
                  <a:lnTo>
                    <a:pt x="33709" y="143056"/>
                  </a:lnTo>
                  <a:lnTo>
                    <a:pt x="52863" y="145609"/>
                  </a:lnTo>
                  <a:lnTo>
                    <a:pt x="71904" y="141674"/>
                  </a:lnTo>
                  <a:lnTo>
                    <a:pt x="88165" y="132126"/>
                  </a:lnTo>
                  <a:lnTo>
                    <a:pt x="100072" y="116965"/>
                  </a:lnTo>
                  <a:lnTo>
                    <a:pt x="117248" y="78635"/>
                  </a:lnTo>
                  <a:lnTo>
                    <a:pt x="119845" y="77776"/>
                  </a:lnTo>
                  <a:lnTo>
                    <a:pt x="129944" y="127958"/>
                  </a:lnTo>
                  <a:lnTo>
                    <a:pt x="144032" y="190294"/>
                  </a:lnTo>
                  <a:lnTo>
                    <a:pt x="160432" y="240407"/>
                  </a:lnTo>
                  <a:lnTo>
                    <a:pt x="173928" y="302974"/>
                  </a:lnTo>
                  <a:lnTo>
                    <a:pt x="173673" y="333277"/>
                  </a:lnTo>
                  <a:lnTo>
                    <a:pt x="165762" y="354543"/>
                  </a:lnTo>
                  <a:lnTo>
                    <a:pt x="142564" y="379670"/>
                  </a:lnTo>
                  <a:lnTo>
                    <a:pt x="113464" y="396344"/>
                  </a:lnTo>
                  <a:lnTo>
                    <a:pt x="51340" y="405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37202" y="1445911"/>
              <a:ext cx="147400" cy="188206"/>
            </a:xfrm>
            <a:custGeom>
              <a:avLst/>
              <a:gdLst/>
              <a:ahLst/>
              <a:cxnLst/>
              <a:rect l="0" t="0" r="0" b="0"/>
              <a:pathLst>
                <a:path w="147400" h="188206">
                  <a:moveTo>
                    <a:pt x="0" y="101778"/>
                  </a:moveTo>
                  <a:lnTo>
                    <a:pt x="61110" y="83819"/>
                  </a:lnTo>
                  <a:lnTo>
                    <a:pt x="92976" y="72410"/>
                  </a:lnTo>
                  <a:lnTo>
                    <a:pt x="109953" y="61039"/>
                  </a:lnTo>
                  <a:lnTo>
                    <a:pt x="115416" y="52392"/>
                  </a:lnTo>
                  <a:lnTo>
                    <a:pt x="121486" y="30306"/>
                  </a:lnTo>
                  <a:lnTo>
                    <a:pt x="119595" y="21374"/>
                  </a:lnTo>
                  <a:lnTo>
                    <a:pt x="114825" y="14250"/>
                  </a:lnTo>
                  <a:lnTo>
                    <a:pt x="108135" y="8331"/>
                  </a:lnTo>
                  <a:lnTo>
                    <a:pt x="88224" y="1754"/>
                  </a:lnTo>
                  <a:lnTo>
                    <a:pt x="76363" y="0"/>
                  </a:lnTo>
                  <a:lnTo>
                    <a:pt x="56946" y="4291"/>
                  </a:lnTo>
                  <a:lnTo>
                    <a:pt x="25416" y="26109"/>
                  </a:lnTo>
                  <a:lnTo>
                    <a:pt x="9350" y="51671"/>
                  </a:lnTo>
                  <a:lnTo>
                    <a:pt x="2770" y="87061"/>
                  </a:lnTo>
                  <a:lnTo>
                    <a:pt x="11999" y="127183"/>
                  </a:lnTo>
                  <a:lnTo>
                    <a:pt x="35140" y="163118"/>
                  </a:lnTo>
                  <a:lnTo>
                    <a:pt x="54222" y="178953"/>
                  </a:lnTo>
                  <a:lnTo>
                    <a:pt x="64224" y="184813"/>
                  </a:lnTo>
                  <a:lnTo>
                    <a:pt x="84696" y="188205"/>
                  </a:lnTo>
                  <a:lnTo>
                    <a:pt x="105493" y="184644"/>
                  </a:lnTo>
                  <a:lnTo>
                    <a:pt x="147399" y="164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52385" y="1389761"/>
              <a:ext cx="120055" cy="200043"/>
            </a:xfrm>
            <a:custGeom>
              <a:avLst/>
              <a:gdLst/>
              <a:ahLst/>
              <a:cxnLst/>
              <a:rect l="0" t="0" r="0" b="0"/>
              <a:pathLst>
                <a:path w="120055" h="200043">
                  <a:moveTo>
                    <a:pt x="79615" y="0"/>
                  </a:moveTo>
                  <a:lnTo>
                    <a:pt x="26909" y="19128"/>
                  </a:lnTo>
                  <a:lnTo>
                    <a:pt x="10956" y="30338"/>
                  </a:lnTo>
                  <a:lnTo>
                    <a:pt x="2307" y="49359"/>
                  </a:lnTo>
                  <a:lnTo>
                    <a:pt x="0" y="60982"/>
                  </a:lnTo>
                  <a:lnTo>
                    <a:pt x="1972" y="69900"/>
                  </a:lnTo>
                  <a:lnTo>
                    <a:pt x="6796" y="77016"/>
                  </a:lnTo>
                  <a:lnTo>
                    <a:pt x="21514" y="88042"/>
                  </a:lnTo>
                  <a:lnTo>
                    <a:pt x="75343" y="108373"/>
                  </a:lnTo>
                  <a:lnTo>
                    <a:pt x="109934" y="119198"/>
                  </a:lnTo>
                  <a:lnTo>
                    <a:pt x="116205" y="125089"/>
                  </a:lnTo>
                  <a:lnTo>
                    <a:pt x="119216" y="132526"/>
                  </a:lnTo>
                  <a:lnTo>
                    <a:pt x="120054" y="140993"/>
                  </a:lnTo>
                  <a:lnTo>
                    <a:pt x="117103" y="147808"/>
                  </a:lnTo>
                  <a:lnTo>
                    <a:pt x="104465" y="158499"/>
                  </a:lnTo>
                  <a:lnTo>
                    <a:pt x="49337" y="186931"/>
                  </a:lnTo>
                  <a:lnTo>
                    <a:pt x="591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01106" y="1242362"/>
              <a:ext cx="30936" cy="347442"/>
            </a:xfrm>
            <a:custGeom>
              <a:avLst/>
              <a:gdLst/>
              <a:ahLst/>
              <a:cxnLst/>
              <a:rect l="0" t="0" r="0" b="0"/>
              <a:pathLst>
                <a:path w="30936" h="347442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3" y="215262"/>
                  </a:lnTo>
                  <a:lnTo>
                    <a:pt x="16832" y="271678"/>
                  </a:lnTo>
                  <a:lnTo>
                    <a:pt x="22820" y="320430"/>
                  </a:lnTo>
                  <a:lnTo>
                    <a:pt x="3093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37285" y="136870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3298" y="16789"/>
                  </a:lnTo>
                  <a:lnTo>
                    <a:pt x="74727" y="20214"/>
                  </a:lnTo>
                  <a:lnTo>
                    <a:pt x="35009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89302" y="1410818"/>
              <a:ext cx="100750" cy="171786"/>
            </a:xfrm>
            <a:custGeom>
              <a:avLst/>
              <a:gdLst/>
              <a:ahLst/>
              <a:cxnLst/>
              <a:rect l="0" t="0" r="0" b="0"/>
              <a:pathLst>
                <a:path w="100750" h="171786">
                  <a:moveTo>
                    <a:pt x="5993" y="52643"/>
                  </a:moveTo>
                  <a:lnTo>
                    <a:pt x="404" y="69410"/>
                  </a:lnTo>
                  <a:lnTo>
                    <a:pt x="2517" y="102195"/>
                  </a:lnTo>
                  <a:lnTo>
                    <a:pt x="16988" y="157521"/>
                  </a:lnTo>
                  <a:lnTo>
                    <a:pt x="21408" y="171785"/>
                  </a:lnTo>
                  <a:lnTo>
                    <a:pt x="244" y="121569"/>
                  </a:lnTo>
                  <a:lnTo>
                    <a:pt x="0" y="82814"/>
                  </a:lnTo>
                  <a:lnTo>
                    <a:pt x="5669" y="57863"/>
                  </a:lnTo>
                  <a:lnTo>
                    <a:pt x="15988" y="38975"/>
                  </a:lnTo>
                  <a:lnTo>
                    <a:pt x="31492" y="25901"/>
                  </a:lnTo>
                  <a:lnTo>
                    <a:pt x="77938" y="5317"/>
                  </a:lnTo>
                  <a:lnTo>
                    <a:pt x="1007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84808" y="149504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8211" y="10221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84808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69036" y="1431875"/>
              <a:ext cx="126343" cy="185704"/>
            </a:xfrm>
            <a:custGeom>
              <a:avLst/>
              <a:gdLst/>
              <a:ahLst/>
              <a:cxnLst/>
              <a:rect l="0" t="0" r="0" b="0"/>
              <a:pathLst>
                <a:path w="126343" h="185704">
                  <a:moveTo>
                    <a:pt x="0" y="0"/>
                  </a:moveTo>
                  <a:lnTo>
                    <a:pt x="0" y="22357"/>
                  </a:lnTo>
                  <a:lnTo>
                    <a:pt x="19786" y="76990"/>
                  </a:lnTo>
                  <a:lnTo>
                    <a:pt x="45673" y="135918"/>
                  </a:lnTo>
                  <a:lnTo>
                    <a:pt x="65607" y="175677"/>
                  </a:lnTo>
                  <a:lnTo>
                    <a:pt x="71814" y="183798"/>
                  </a:lnTo>
                  <a:lnTo>
                    <a:pt x="78292" y="185703"/>
                  </a:lnTo>
                  <a:lnTo>
                    <a:pt x="84950" y="183464"/>
                  </a:lnTo>
                  <a:lnTo>
                    <a:pt x="91728" y="178461"/>
                  </a:lnTo>
                  <a:lnTo>
                    <a:pt x="99260" y="157305"/>
                  </a:lnTo>
                  <a:lnTo>
                    <a:pt x="109684" y="107242"/>
                  </a:lnTo>
                  <a:lnTo>
                    <a:pt x="115773" y="50256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48021" y="1399200"/>
              <a:ext cx="136871" cy="183097"/>
            </a:xfrm>
            <a:custGeom>
              <a:avLst/>
              <a:gdLst/>
              <a:ahLst/>
              <a:cxnLst/>
              <a:rect l="0" t="0" r="0" b="0"/>
              <a:pathLst>
                <a:path w="136871" h="183097">
                  <a:moveTo>
                    <a:pt x="0" y="53732"/>
                  </a:moveTo>
                  <a:lnTo>
                    <a:pt x="17980" y="77779"/>
                  </a:lnTo>
                  <a:lnTo>
                    <a:pt x="34897" y="92106"/>
                  </a:lnTo>
                  <a:lnTo>
                    <a:pt x="57233" y="100033"/>
                  </a:lnTo>
                  <a:lnTo>
                    <a:pt x="69741" y="102147"/>
                  </a:lnTo>
                  <a:lnTo>
                    <a:pt x="89878" y="98256"/>
                  </a:lnTo>
                  <a:lnTo>
                    <a:pt x="106626" y="87559"/>
                  </a:lnTo>
                  <a:lnTo>
                    <a:pt x="121869" y="71106"/>
                  </a:lnTo>
                  <a:lnTo>
                    <a:pt x="124529" y="62975"/>
                  </a:lnTo>
                  <a:lnTo>
                    <a:pt x="123963" y="55215"/>
                  </a:lnTo>
                  <a:lnTo>
                    <a:pt x="106245" y="20360"/>
                  </a:lnTo>
                  <a:lnTo>
                    <a:pt x="90503" y="6535"/>
                  </a:lnTo>
                  <a:lnTo>
                    <a:pt x="81392" y="1210"/>
                  </a:lnTo>
                  <a:lnTo>
                    <a:pt x="71809" y="0"/>
                  </a:lnTo>
                  <a:lnTo>
                    <a:pt x="51802" y="4895"/>
                  </a:lnTo>
                  <a:lnTo>
                    <a:pt x="34331" y="17989"/>
                  </a:lnTo>
                  <a:lnTo>
                    <a:pt x="19937" y="36676"/>
                  </a:lnTo>
                  <a:lnTo>
                    <a:pt x="6427" y="73505"/>
                  </a:lnTo>
                  <a:lnTo>
                    <a:pt x="2856" y="100345"/>
                  </a:lnTo>
                  <a:lnTo>
                    <a:pt x="7508" y="124752"/>
                  </a:lnTo>
                  <a:lnTo>
                    <a:pt x="23281" y="155104"/>
                  </a:lnTo>
                  <a:lnTo>
                    <a:pt x="37253" y="170146"/>
                  </a:lnTo>
                  <a:lnTo>
                    <a:pt x="55161" y="180731"/>
                  </a:lnTo>
                  <a:lnTo>
                    <a:pt x="74819" y="183096"/>
                  </a:lnTo>
                  <a:lnTo>
                    <a:pt x="136870" y="169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08056" y="1397396"/>
              <a:ext cx="155820" cy="153879"/>
            </a:xfrm>
            <a:custGeom>
              <a:avLst/>
              <a:gdLst/>
              <a:ahLst/>
              <a:cxnLst/>
              <a:rect l="0" t="0" r="0" b="0"/>
              <a:pathLst>
                <a:path w="155820" h="153879">
                  <a:moveTo>
                    <a:pt x="29477" y="66065"/>
                  </a:moveTo>
                  <a:lnTo>
                    <a:pt x="23411" y="98517"/>
                  </a:lnTo>
                  <a:lnTo>
                    <a:pt x="33687" y="153878"/>
                  </a:lnTo>
                  <a:lnTo>
                    <a:pt x="31114" y="152683"/>
                  </a:lnTo>
                  <a:lnTo>
                    <a:pt x="27059" y="148377"/>
                  </a:lnTo>
                  <a:lnTo>
                    <a:pt x="5006" y="87493"/>
                  </a:lnTo>
                  <a:lnTo>
                    <a:pt x="0" y="50057"/>
                  </a:lnTo>
                  <a:lnTo>
                    <a:pt x="5068" y="29314"/>
                  </a:lnTo>
                  <a:lnTo>
                    <a:pt x="9695" y="20508"/>
                  </a:lnTo>
                  <a:lnTo>
                    <a:pt x="27314" y="7603"/>
                  </a:lnTo>
                  <a:lnTo>
                    <a:pt x="38564" y="2523"/>
                  </a:lnTo>
                  <a:lnTo>
                    <a:pt x="66661" y="0"/>
                  </a:lnTo>
                  <a:lnTo>
                    <a:pt x="121180" y="7911"/>
                  </a:lnTo>
                  <a:lnTo>
                    <a:pt x="155819" y="13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63917" y="148451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42860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37616" y="1465177"/>
              <a:ext cx="178986" cy="166741"/>
            </a:xfrm>
            <a:custGeom>
              <a:avLst/>
              <a:gdLst/>
              <a:ahLst/>
              <a:cxnLst/>
              <a:rect l="0" t="0" r="0" b="0"/>
              <a:pathLst>
                <a:path w="178986" h="166741">
                  <a:moveTo>
                    <a:pt x="0" y="40398"/>
                  </a:moveTo>
                  <a:lnTo>
                    <a:pt x="19128" y="94273"/>
                  </a:lnTo>
                  <a:lnTo>
                    <a:pt x="45854" y="148131"/>
                  </a:lnTo>
                  <a:lnTo>
                    <a:pt x="42572" y="130160"/>
                  </a:lnTo>
                  <a:lnTo>
                    <a:pt x="26638" y="70375"/>
                  </a:lnTo>
                  <a:lnTo>
                    <a:pt x="36292" y="10218"/>
                  </a:lnTo>
                  <a:lnTo>
                    <a:pt x="42912" y="3900"/>
                  </a:lnTo>
                  <a:lnTo>
                    <a:pt x="52005" y="858"/>
                  </a:lnTo>
                  <a:lnTo>
                    <a:pt x="62746" y="0"/>
                  </a:lnTo>
                  <a:lnTo>
                    <a:pt x="80920" y="5286"/>
                  </a:lnTo>
                  <a:lnTo>
                    <a:pt x="96796" y="16604"/>
                  </a:lnTo>
                  <a:lnTo>
                    <a:pt x="133168" y="62481"/>
                  </a:lnTo>
                  <a:lnTo>
                    <a:pt x="156978" y="122566"/>
                  </a:lnTo>
                  <a:lnTo>
                    <a:pt x="168175" y="149362"/>
                  </a:lnTo>
                  <a:lnTo>
                    <a:pt x="178985" y="166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66508" y="1305533"/>
              <a:ext cx="289974" cy="326951"/>
            </a:xfrm>
            <a:custGeom>
              <a:avLst/>
              <a:gdLst/>
              <a:ahLst/>
              <a:cxnLst/>
              <a:rect l="0" t="0" r="0" b="0"/>
              <a:pathLst>
                <a:path w="289974" h="326951">
                  <a:moveTo>
                    <a:pt x="60662" y="305327"/>
                  </a:moveTo>
                  <a:lnTo>
                    <a:pt x="57543" y="256396"/>
                  </a:lnTo>
                  <a:lnTo>
                    <a:pt x="49210" y="208550"/>
                  </a:lnTo>
                  <a:lnTo>
                    <a:pt x="35913" y="151160"/>
                  </a:lnTo>
                  <a:lnTo>
                    <a:pt x="14786" y="91557"/>
                  </a:lnTo>
                  <a:lnTo>
                    <a:pt x="1254" y="40442"/>
                  </a:lnTo>
                  <a:lnTo>
                    <a:pt x="0" y="26962"/>
                  </a:lnTo>
                  <a:lnTo>
                    <a:pt x="2673" y="21484"/>
                  </a:lnTo>
                  <a:lnTo>
                    <a:pt x="7965" y="21342"/>
                  </a:lnTo>
                  <a:lnTo>
                    <a:pt x="15002" y="24756"/>
                  </a:lnTo>
                  <a:lnTo>
                    <a:pt x="36085" y="46330"/>
                  </a:lnTo>
                  <a:lnTo>
                    <a:pt x="74505" y="108825"/>
                  </a:lnTo>
                  <a:lnTo>
                    <a:pt x="100111" y="168767"/>
                  </a:lnTo>
                  <a:lnTo>
                    <a:pt x="127813" y="216871"/>
                  </a:lnTo>
                  <a:lnTo>
                    <a:pt x="166733" y="270826"/>
                  </a:lnTo>
                  <a:lnTo>
                    <a:pt x="208217" y="312940"/>
                  </a:lnTo>
                  <a:lnTo>
                    <a:pt x="229187" y="325478"/>
                  </a:lnTo>
                  <a:lnTo>
                    <a:pt x="238523" y="326950"/>
                  </a:lnTo>
                  <a:lnTo>
                    <a:pt x="247087" y="325591"/>
                  </a:lnTo>
                  <a:lnTo>
                    <a:pt x="255135" y="322346"/>
                  </a:lnTo>
                  <a:lnTo>
                    <a:pt x="267197" y="309381"/>
                  </a:lnTo>
                  <a:lnTo>
                    <a:pt x="284473" y="272462"/>
                  </a:lnTo>
                  <a:lnTo>
                    <a:pt x="289973" y="230598"/>
                  </a:lnTo>
                  <a:lnTo>
                    <a:pt x="283426" y="171286"/>
                  </a:lnTo>
                  <a:lnTo>
                    <a:pt x="274195" y="122761"/>
                  </a:lnTo>
                  <a:lnTo>
                    <a:pt x="260596" y="63850"/>
                  </a:lnTo>
                  <a:lnTo>
                    <a:pt x="250144" y="27498"/>
                  </a:lnTo>
                  <a:lnTo>
                    <a:pt x="2396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32497" y="161086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01085" y="1261904"/>
              <a:ext cx="199910" cy="359485"/>
            </a:xfrm>
            <a:custGeom>
              <a:avLst/>
              <a:gdLst/>
              <a:ahLst/>
              <a:cxnLst/>
              <a:rect l="0" t="0" r="0" b="0"/>
              <a:pathLst>
                <a:path w="199910" h="359485">
                  <a:moveTo>
                    <a:pt x="20925" y="359484"/>
                  </a:moveTo>
                  <a:lnTo>
                    <a:pt x="15335" y="300867"/>
                  </a:lnTo>
                  <a:lnTo>
                    <a:pt x="11860" y="254899"/>
                  </a:lnTo>
                  <a:lnTo>
                    <a:pt x="10830" y="198644"/>
                  </a:lnTo>
                  <a:lnTo>
                    <a:pt x="3246" y="139630"/>
                  </a:lnTo>
                  <a:lnTo>
                    <a:pt x="869" y="91051"/>
                  </a:lnTo>
                  <a:lnTo>
                    <a:pt x="164" y="40783"/>
                  </a:lnTo>
                  <a:lnTo>
                    <a:pt x="0" y="10389"/>
                  </a:lnTo>
                  <a:lnTo>
                    <a:pt x="2295" y="2752"/>
                  </a:lnTo>
                  <a:lnTo>
                    <a:pt x="6165" y="0"/>
                  </a:lnTo>
                  <a:lnTo>
                    <a:pt x="11085" y="505"/>
                  </a:lnTo>
                  <a:lnTo>
                    <a:pt x="22791" y="10425"/>
                  </a:lnTo>
                  <a:lnTo>
                    <a:pt x="60083" y="57135"/>
                  </a:lnTo>
                  <a:lnTo>
                    <a:pt x="86955" y="117590"/>
                  </a:lnTo>
                  <a:lnTo>
                    <a:pt x="112736" y="170673"/>
                  </a:lnTo>
                  <a:lnTo>
                    <a:pt x="133124" y="221842"/>
                  </a:lnTo>
                  <a:lnTo>
                    <a:pt x="158467" y="275797"/>
                  </a:lnTo>
                  <a:lnTo>
                    <a:pt x="188515" y="338720"/>
                  </a:lnTo>
                  <a:lnTo>
                    <a:pt x="199909" y="348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653595" y="1497192"/>
              <a:ext cx="94758" cy="8384"/>
            </a:xfrm>
            <a:custGeom>
              <a:avLst/>
              <a:gdLst/>
              <a:ahLst/>
              <a:cxnLst/>
              <a:rect l="0" t="0" r="0" b="0"/>
              <a:pathLst>
                <a:path w="94758" h="8384">
                  <a:moveTo>
                    <a:pt x="94757" y="8383"/>
                  </a:moveTo>
                  <a:lnTo>
                    <a:pt x="57279" y="49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11523" y="1443870"/>
              <a:ext cx="273742" cy="177519"/>
            </a:xfrm>
            <a:custGeom>
              <a:avLst/>
              <a:gdLst/>
              <a:ahLst/>
              <a:cxnLst/>
              <a:rect l="0" t="0" r="0" b="0"/>
              <a:pathLst>
                <a:path w="273742" h="177519">
                  <a:moveTo>
                    <a:pt x="0" y="51176"/>
                  </a:moveTo>
                  <a:lnTo>
                    <a:pt x="17958" y="114604"/>
                  </a:lnTo>
                  <a:lnTo>
                    <a:pt x="36301" y="170522"/>
                  </a:lnTo>
                  <a:lnTo>
                    <a:pt x="26625" y="150920"/>
                  </a:lnTo>
                  <a:lnTo>
                    <a:pt x="21259" y="142238"/>
                  </a:lnTo>
                  <a:lnTo>
                    <a:pt x="11479" y="88618"/>
                  </a:lnTo>
                  <a:lnTo>
                    <a:pt x="5881" y="64307"/>
                  </a:lnTo>
                  <a:lnTo>
                    <a:pt x="6260" y="54081"/>
                  </a:lnTo>
                  <a:lnTo>
                    <a:pt x="12921" y="36480"/>
                  </a:lnTo>
                  <a:lnTo>
                    <a:pt x="19142" y="32020"/>
                  </a:lnTo>
                  <a:lnTo>
                    <a:pt x="26800" y="30216"/>
                  </a:lnTo>
                  <a:lnTo>
                    <a:pt x="35414" y="30184"/>
                  </a:lnTo>
                  <a:lnTo>
                    <a:pt x="64305" y="41317"/>
                  </a:lnTo>
                  <a:lnTo>
                    <a:pt x="111788" y="79619"/>
                  </a:lnTo>
                  <a:lnTo>
                    <a:pt x="117809" y="80667"/>
                  </a:lnTo>
                  <a:lnTo>
                    <a:pt x="122993" y="77856"/>
                  </a:lnTo>
                  <a:lnTo>
                    <a:pt x="127619" y="72472"/>
                  </a:lnTo>
                  <a:lnTo>
                    <a:pt x="132759" y="54012"/>
                  </a:lnTo>
                  <a:lnTo>
                    <a:pt x="137383" y="31379"/>
                  </a:lnTo>
                  <a:lnTo>
                    <a:pt x="147237" y="9622"/>
                  </a:lnTo>
                  <a:lnTo>
                    <a:pt x="154310" y="3586"/>
                  </a:lnTo>
                  <a:lnTo>
                    <a:pt x="162535" y="732"/>
                  </a:lnTo>
                  <a:lnTo>
                    <a:pt x="171527" y="0"/>
                  </a:lnTo>
                  <a:lnTo>
                    <a:pt x="187759" y="5424"/>
                  </a:lnTo>
                  <a:lnTo>
                    <a:pt x="195362" y="10146"/>
                  </a:lnTo>
                  <a:lnTo>
                    <a:pt x="206931" y="24752"/>
                  </a:lnTo>
                  <a:lnTo>
                    <a:pt x="240513" y="88003"/>
                  </a:lnTo>
                  <a:lnTo>
                    <a:pt x="266270" y="146393"/>
                  </a:lnTo>
                  <a:lnTo>
                    <a:pt x="273741" y="177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21276" y="1474115"/>
              <a:ext cx="153502" cy="182140"/>
            </a:xfrm>
            <a:custGeom>
              <a:avLst/>
              <a:gdLst/>
              <a:ahLst/>
              <a:cxnLst/>
              <a:rect l="0" t="0" r="0" b="0"/>
              <a:pathLst>
                <a:path w="153502" h="182140">
                  <a:moveTo>
                    <a:pt x="6102" y="20931"/>
                  </a:moveTo>
                  <a:lnTo>
                    <a:pt x="20756" y="79548"/>
                  </a:lnTo>
                  <a:lnTo>
                    <a:pt x="26400" y="85745"/>
                  </a:lnTo>
                  <a:lnTo>
                    <a:pt x="33672" y="87537"/>
                  </a:lnTo>
                  <a:lnTo>
                    <a:pt x="42030" y="86392"/>
                  </a:lnTo>
                  <a:lnTo>
                    <a:pt x="57555" y="75761"/>
                  </a:lnTo>
                  <a:lnTo>
                    <a:pt x="64970" y="68013"/>
                  </a:lnTo>
                  <a:lnTo>
                    <a:pt x="73210" y="46926"/>
                  </a:lnTo>
                  <a:lnTo>
                    <a:pt x="75407" y="34751"/>
                  </a:lnTo>
                  <a:lnTo>
                    <a:pt x="71609" y="14985"/>
                  </a:lnTo>
                  <a:lnTo>
                    <a:pt x="67321" y="6439"/>
                  </a:lnTo>
                  <a:lnTo>
                    <a:pt x="59783" y="1911"/>
                  </a:lnTo>
                  <a:lnTo>
                    <a:pt x="38929" y="0"/>
                  </a:lnTo>
                  <a:lnTo>
                    <a:pt x="29156" y="3467"/>
                  </a:lnTo>
                  <a:lnTo>
                    <a:pt x="12059" y="16679"/>
                  </a:lnTo>
                  <a:lnTo>
                    <a:pt x="2901" y="37369"/>
                  </a:lnTo>
                  <a:lnTo>
                    <a:pt x="0" y="60992"/>
                  </a:lnTo>
                  <a:lnTo>
                    <a:pt x="2610" y="83190"/>
                  </a:lnTo>
                  <a:lnTo>
                    <a:pt x="16246" y="115417"/>
                  </a:lnTo>
                  <a:lnTo>
                    <a:pt x="35104" y="141604"/>
                  </a:lnTo>
                  <a:lnTo>
                    <a:pt x="70842" y="170243"/>
                  </a:lnTo>
                  <a:lnTo>
                    <a:pt x="91027" y="180099"/>
                  </a:lnTo>
                  <a:lnTo>
                    <a:pt x="111697" y="182139"/>
                  </a:lnTo>
                  <a:lnTo>
                    <a:pt x="122122" y="181046"/>
                  </a:lnTo>
                  <a:lnTo>
                    <a:pt x="130242" y="177977"/>
                  </a:lnTo>
                  <a:lnTo>
                    <a:pt x="153501" y="157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88094" y="1519571"/>
              <a:ext cx="91969" cy="133696"/>
            </a:xfrm>
            <a:custGeom>
              <a:avLst/>
              <a:gdLst/>
              <a:ahLst/>
              <a:cxnLst/>
              <a:rect l="0" t="0" r="0" b="0"/>
              <a:pathLst>
                <a:path w="91969" h="133696">
                  <a:moveTo>
                    <a:pt x="7740" y="38646"/>
                  </a:moveTo>
                  <a:lnTo>
                    <a:pt x="10860" y="81338"/>
                  </a:lnTo>
                  <a:lnTo>
                    <a:pt x="16805" y="128578"/>
                  </a:lnTo>
                  <a:lnTo>
                    <a:pt x="16123" y="133695"/>
                  </a:lnTo>
                  <a:lnTo>
                    <a:pt x="14498" y="133598"/>
                  </a:lnTo>
                  <a:lnTo>
                    <a:pt x="9574" y="122961"/>
                  </a:lnTo>
                  <a:lnTo>
                    <a:pt x="0" y="78004"/>
                  </a:lnTo>
                  <a:lnTo>
                    <a:pt x="1157" y="40949"/>
                  </a:lnTo>
                  <a:lnTo>
                    <a:pt x="3352" y="29653"/>
                  </a:lnTo>
                  <a:lnTo>
                    <a:pt x="8324" y="20952"/>
                  </a:lnTo>
                  <a:lnTo>
                    <a:pt x="23207" y="8166"/>
                  </a:lnTo>
                  <a:lnTo>
                    <a:pt x="44640" y="1703"/>
                  </a:lnTo>
                  <a:lnTo>
                    <a:pt x="66254" y="0"/>
                  </a:lnTo>
                  <a:lnTo>
                    <a:pt x="91968" y="7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64290" y="153716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43233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60859" y="1525920"/>
              <a:ext cx="124531" cy="139812"/>
            </a:xfrm>
            <a:custGeom>
              <a:avLst/>
              <a:gdLst/>
              <a:ahLst/>
              <a:cxnLst/>
              <a:rect l="0" t="0" r="0" b="0"/>
              <a:pathLst>
                <a:path w="124531" h="139812">
                  <a:moveTo>
                    <a:pt x="103473" y="42826"/>
                  </a:moveTo>
                  <a:lnTo>
                    <a:pt x="97883" y="26058"/>
                  </a:lnTo>
                  <a:lnTo>
                    <a:pt x="85781" y="11587"/>
                  </a:lnTo>
                  <a:lnTo>
                    <a:pt x="77640" y="4452"/>
                  </a:lnTo>
                  <a:lnTo>
                    <a:pt x="68703" y="866"/>
                  </a:lnTo>
                  <a:lnTo>
                    <a:pt x="49415" y="0"/>
                  </a:lnTo>
                  <a:lnTo>
                    <a:pt x="18826" y="11679"/>
                  </a:lnTo>
                  <a:lnTo>
                    <a:pt x="11946" y="19722"/>
                  </a:lnTo>
                  <a:lnTo>
                    <a:pt x="4302" y="41136"/>
                  </a:lnTo>
                  <a:lnTo>
                    <a:pt x="0" y="79500"/>
                  </a:lnTo>
                  <a:lnTo>
                    <a:pt x="5232" y="103579"/>
                  </a:lnTo>
                  <a:lnTo>
                    <a:pt x="9903" y="114913"/>
                  </a:lnTo>
                  <a:lnTo>
                    <a:pt x="17696" y="123639"/>
                  </a:lnTo>
                  <a:lnTo>
                    <a:pt x="38834" y="136455"/>
                  </a:lnTo>
                  <a:lnTo>
                    <a:pt x="63825" y="139811"/>
                  </a:lnTo>
                  <a:lnTo>
                    <a:pt x="97964" y="135123"/>
                  </a:lnTo>
                  <a:lnTo>
                    <a:pt x="124530" y="127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24827" y="1490900"/>
              <a:ext cx="255360" cy="204189"/>
            </a:xfrm>
            <a:custGeom>
              <a:avLst/>
              <a:gdLst/>
              <a:ahLst/>
              <a:cxnLst/>
              <a:rect l="0" t="0" r="0" b="0"/>
              <a:pathLst>
                <a:path w="255360" h="204189">
                  <a:moveTo>
                    <a:pt x="76375" y="88374"/>
                  </a:moveTo>
                  <a:lnTo>
                    <a:pt x="87553" y="77196"/>
                  </a:lnTo>
                  <a:lnTo>
                    <a:pt x="93042" y="59229"/>
                  </a:lnTo>
                  <a:lnTo>
                    <a:pt x="94505" y="47887"/>
                  </a:lnTo>
                  <a:lnTo>
                    <a:pt x="89892" y="25926"/>
                  </a:lnTo>
                  <a:lnTo>
                    <a:pt x="85386" y="15157"/>
                  </a:lnTo>
                  <a:lnTo>
                    <a:pt x="77703" y="7977"/>
                  </a:lnTo>
                  <a:lnTo>
                    <a:pt x="56688" y="0"/>
                  </a:lnTo>
                  <a:lnTo>
                    <a:pt x="46873" y="1382"/>
                  </a:lnTo>
                  <a:lnTo>
                    <a:pt x="29727" y="12276"/>
                  </a:lnTo>
                  <a:lnTo>
                    <a:pt x="17428" y="31936"/>
                  </a:lnTo>
                  <a:lnTo>
                    <a:pt x="0" y="77096"/>
                  </a:lnTo>
                  <a:lnTo>
                    <a:pt x="63" y="114798"/>
                  </a:lnTo>
                  <a:lnTo>
                    <a:pt x="11734" y="161054"/>
                  </a:lnTo>
                  <a:lnTo>
                    <a:pt x="22690" y="182678"/>
                  </a:lnTo>
                  <a:lnTo>
                    <a:pt x="31226" y="188678"/>
                  </a:lnTo>
                  <a:lnTo>
                    <a:pt x="53189" y="192225"/>
                  </a:lnTo>
                  <a:lnTo>
                    <a:pt x="72309" y="186783"/>
                  </a:lnTo>
                  <a:lnTo>
                    <a:pt x="103647" y="164225"/>
                  </a:lnTo>
                  <a:lnTo>
                    <a:pt x="119681" y="138535"/>
                  </a:lnTo>
                  <a:lnTo>
                    <a:pt x="126251" y="103107"/>
                  </a:lnTo>
                  <a:lnTo>
                    <a:pt x="128343" y="99366"/>
                  </a:lnTo>
                  <a:lnTo>
                    <a:pt x="130907" y="101551"/>
                  </a:lnTo>
                  <a:lnTo>
                    <a:pt x="138046" y="114118"/>
                  </a:lnTo>
                  <a:lnTo>
                    <a:pt x="181983" y="170476"/>
                  </a:lnTo>
                  <a:lnTo>
                    <a:pt x="197011" y="184525"/>
                  </a:lnTo>
                  <a:lnTo>
                    <a:pt x="224033" y="197842"/>
                  </a:lnTo>
                  <a:lnTo>
                    <a:pt x="255359" y="204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84269" y="2758466"/>
            <a:ext cx="2947980" cy="621182"/>
            <a:chOff x="284269" y="2758466"/>
            <a:chExt cx="2947980" cy="621182"/>
          </a:xfrm>
        </p:grpSpPr>
        <p:sp>
          <p:nvSpPr>
            <p:cNvPr id="80" name="Freeform 79"/>
            <p:cNvSpPr/>
            <p:nvPr/>
          </p:nvSpPr>
          <p:spPr>
            <a:xfrm>
              <a:off x="338503" y="2758466"/>
              <a:ext cx="272150" cy="527077"/>
            </a:xfrm>
            <a:custGeom>
              <a:avLst/>
              <a:gdLst/>
              <a:ahLst/>
              <a:cxnLst/>
              <a:rect l="0" t="0" r="0" b="0"/>
              <a:pathLst>
                <a:path w="272150" h="527077">
                  <a:moveTo>
                    <a:pt x="19465" y="0"/>
                  </a:moveTo>
                  <a:lnTo>
                    <a:pt x="19465" y="58617"/>
                  </a:lnTo>
                  <a:lnTo>
                    <a:pt x="19465" y="110175"/>
                  </a:lnTo>
                  <a:lnTo>
                    <a:pt x="19465" y="169905"/>
                  </a:lnTo>
                  <a:lnTo>
                    <a:pt x="19465" y="232056"/>
                  </a:lnTo>
                  <a:lnTo>
                    <a:pt x="19465" y="294925"/>
                  </a:lnTo>
                  <a:lnTo>
                    <a:pt x="13876" y="358006"/>
                  </a:lnTo>
                  <a:lnTo>
                    <a:pt x="10400" y="415562"/>
                  </a:lnTo>
                  <a:lnTo>
                    <a:pt x="1990" y="471771"/>
                  </a:lnTo>
                  <a:lnTo>
                    <a:pt x="0" y="499015"/>
                  </a:lnTo>
                  <a:lnTo>
                    <a:pt x="2979" y="509321"/>
                  </a:lnTo>
                  <a:lnTo>
                    <a:pt x="8475" y="517362"/>
                  </a:lnTo>
                  <a:lnTo>
                    <a:pt x="15648" y="523892"/>
                  </a:lnTo>
                  <a:lnTo>
                    <a:pt x="25109" y="527076"/>
                  </a:lnTo>
                  <a:lnTo>
                    <a:pt x="59612" y="525968"/>
                  </a:lnTo>
                  <a:lnTo>
                    <a:pt x="119552" y="511865"/>
                  </a:lnTo>
                  <a:lnTo>
                    <a:pt x="175413" y="498246"/>
                  </a:lnTo>
                  <a:lnTo>
                    <a:pt x="235320" y="487410"/>
                  </a:lnTo>
                  <a:lnTo>
                    <a:pt x="272149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4180" y="3061494"/>
              <a:ext cx="228629" cy="192374"/>
            </a:xfrm>
            <a:custGeom>
              <a:avLst/>
              <a:gdLst/>
              <a:ahLst/>
              <a:cxnLst/>
              <a:rect l="0" t="0" r="0" b="0"/>
              <a:pathLst>
                <a:path w="228629" h="192374">
                  <a:moveTo>
                    <a:pt x="144400" y="86526"/>
                  </a:moveTo>
                  <a:lnTo>
                    <a:pt x="129828" y="35501"/>
                  </a:lnTo>
                  <a:lnTo>
                    <a:pt x="124156" y="24434"/>
                  </a:lnTo>
                  <a:lnTo>
                    <a:pt x="108497" y="9017"/>
                  </a:lnTo>
                  <a:lnTo>
                    <a:pt x="99407" y="3268"/>
                  </a:lnTo>
                  <a:lnTo>
                    <a:pt x="79950" y="0"/>
                  </a:lnTo>
                  <a:lnTo>
                    <a:pt x="69848" y="766"/>
                  </a:lnTo>
                  <a:lnTo>
                    <a:pt x="52384" y="7857"/>
                  </a:lnTo>
                  <a:lnTo>
                    <a:pt x="36823" y="19977"/>
                  </a:lnTo>
                  <a:lnTo>
                    <a:pt x="16079" y="46531"/>
                  </a:lnTo>
                  <a:lnTo>
                    <a:pt x="3174" y="77795"/>
                  </a:lnTo>
                  <a:lnTo>
                    <a:pt x="0" y="115005"/>
                  </a:lnTo>
                  <a:lnTo>
                    <a:pt x="3403" y="137788"/>
                  </a:lnTo>
                  <a:lnTo>
                    <a:pt x="11935" y="156493"/>
                  </a:lnTo>
                  <a:lnTo>
                    <a:pt x="36476" y="187565"/>
                  </a:lnTo>
                  <a:lnTo>
                    <a:pt x="44374" y="191320"/>
                  </a:lnTo>
                  <a:lnTo>
                    <a:pt x="62509" y="192373"/>
                  </a:lnTo>
                  <a:lnTo>
                    <a:pt x="71089" y="188676"/>
                  </a:lnTo>
                  <a:lnTo>
                    <a:pt x="86861" y="175210"/>
                  </a:lnTo>
                  <a:lnTo>
                    <a:pt x="103305" y="147898"/>
                  </a:lnTo>
                  <a:lnTo>
                    <a:pt x="126634" y="86368"/>
                  </a:lnTo>
                  <a:lnTo>
                    <a:pt x="131386" y="82911"/>
                  </a:lnTo>
                  <a:lnTo>
                    <a:pt x="136894" y="84116"/>
                  </a:lnTo>
                  <a:lnTo>
                    <a:pt x="188770" y="120017"/>
                  </a:lnTo>
                  <a:lnTo>
                    <a:pt x="197377" y="120552"/>
                  </a:lnTo>
                  <a:lnTo>
                    <a:pt x="228628" y="1075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16107" y="2832165"/>
              <a:ext cx="10401" cy="379027"/>
            </a:xfrm>
            <a:custGeom>
              <a:avLst/>
              <a:gdLst/>
              <a:ahLst/>
              <a:cxnLst/>
              <a:rect l="0" t="0" r="0" b="0"/>
              <a:pathLst>
                <a:path w="10401" h="379027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5882"/>
                  </a:lnTo>
                  <a:lnTo>
                    <a:pt x="8948" y="259354"/>
                  </a:lnTo>
                  <a:lnTo>
                    <a:pt x="10113" y="321419"/>
                  </a:lnTo>
                  <a:lnTo>
                    <a:pt x="1040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66188" y="2969036"/>
              <a:ext cx="107719" cy="200042"/>
            </a:xfrm>
            <a:custGeom>
              <a:avLst/>
              <a:gdLst/>
              <a:ahLst/>
              <a:cxnLst/>
              <a:rect l="0" t="0" r="0" b="0"/>
              <a:pathLst>
                <a:path w="107719" h="200042">
                  <a:moveTo>
                    <a:pt x="76133" y="0"/>
                  </a:moveTo>
                  <a:lnTo>
                    <a:pt x="41386" y="53875"/>
                  </a:lnTo>
                  <a:lnTo>
                    <a:pt x="9574" y="115922"/>
                  </a:lnTo>
                  <a:lnTo>
                    <a:pt x="538" y="136918"/>
                  </a:lnTo>
                  <a:lnTo>
                    <a:pt x="0" y="146261"/>
                  </a:lnTo>
                  <a:lnTo>
                    <a:pt x="5641" y="162881"/>
                  </a:lnTo>
                  <a:lnTo>
                    <a:pt x="19067" y="174947"/>
                  </a:lnTo>
                  <a:lnTo>
                    <a:pt x="56282" y="192225"/>
                  </a:lnTo>
                  <a:lnTo>
                    <a:pt x="107718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075195" y="3006408"/>
              <a:ext cx="126799" cy="186753"/>
            </a:xfrm>
            <a:custGeom>
              <a:avLst/>
              <a:gdLst/>
              <a:ahLst/>
              <a:cxnLst/>
              <a:rect l="0" t="0" r="0" b="0"/>
              <a:pathLst>
                <a:path w="126799" h="186753">
                  <a:moveTo>
                    <a:pt x="9240" y="110027"/>
                  </a:moveTo>
                  <a:lnTo>
                    <a:pt x="63115" y="92068"/>
                  </a:lnTo>
                  <a:lnTo>
                    <a:pt x="92663" y="80659"/>
                  </a:lnTo>
                  <a:lnTo>
                    <a:pt x="109098" y="69289"/>
                  </a:lnTo>
                  <a:lnTo>
                    <a:pt x="121081" y="53317"/>
                  </a:lnTo>
                  <a:lnTo>
                    <a:pt x="125915" y="44144"/>
                  </a:lnTo>
                  <a:lnTo>
                    <a:pt x="126798" y="34519"/>
                  </a:lnTo>
                  <a:lnTo>
                    <a:pt x="121539" y="14467"/>
                  </a:lnTo>
                  <a:lnTo>
                    <a:pt x="114522" y="7716"/>
                  </a:lnTo>
                  <a:lnTo>
                    <a:pt x="94246" y="215"/>
                  </a:lnTo>
                  <a:lnTo>
                    <a:pt x="72757" y="0"/>
                  </a:lnTo>
                  <a:lnTo>
                    <a:pt x="52677" y="4974"/>
                  </a:lnTo>
                  <a:lnTo>
                    <a:pt x="20723" y="27231"/>
                  </a:lnTo>
                  <a:lnTo>
                    <a:pt x="13386" y="33773"/>
                  </a:lnTo>
                  <a:lnTo>
                    <a:pt x="5233" y="53519"/>
                  </a:lnTo>
                  <a:lnTo>
                    <a:pt x="0" y="104324"/>
                  </a:lnTo>
                  <a:lnTo>
                    <a:pt x="5523" y="128550"/>
                  </a:lnTo>
                  <a:lnTo>
                    <a:pt x="21787" y="158799"/>
                  </a:lnTo>
                  <a:lnTo>
                    <a:pt x="35873" y="173817"/>
                  </a:lnTo>
                  <a:lnTo>
                    <a:pt x="53832" y="184392"/>
                  </a:lnTo>
                  <a:lnTo>
                    <a:pt x="76632" y="186752"/>
                  </a:lnTo>
                  <a:lnTo>
                    <a:pt x="125053" y="183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513027" y="2771325"/>
              <a:ext cx="198767" cy="363057"/>
            </a:xfrm>
            <a:custGeom>
              <a:avLst/>
              <a:gdLst/>
              <a:ahLst/>
              <a:cxnLst/>
              <a:rect l="0" t="0" r="0" b="0"/>
              <a:pathLst>
                <a:path w="198767" h="363057">
                  <a:moveTo>
                    <a:pt x="192589" y="29255"/>
                  </a:moveTo>
                  <a:lnTo>
                    <a:pt x="148627" y="5536"/>
                  </a:lnTo>
                  <a:lnTo>
                    <a:pt x="112753" y="0"/>
                  </a:lnTo>
                  <a:lnTo>
                    <a:pt x="78077" y="3949"/>
                  </a:lnTo>
                  <a:lnTo>
                    <a:pt x="45576" y="18117"/>
                  </a:lnTo>
                  <a:lnTo>
                    <a:pt x="19308" y="37133"/>
                  </a:lnTo>
                  <a:lnTo>
                    <a:pt x="7171" y="56933"/>
                  </a:lnTo>
                  <a:lnTo>
                    <a:pt x="2296" y="68764"/>
                  </a:lnTo>
                  <a:lnTo>
                    <a:pt x="0" y="94388"/>
                  </a:lnTo>
                  <a:lnTo>
                    <a:pt x="4049" y="119034"/>
                  </a:lnTo>
                  <a:lnTo>
                    <a:pt x="13647" y="137787"/>
                  </a:lnTo>
                  <a:lnTo>
                    <a:pt x="28831" y="150801"/>
                  </a:lnTo>
                  <a:lnTo>
                    <a:pt x="87717" y="176233"/>
                  </a:lnTo>
                  <a:lnTo>
                    <a:pt x="150512" y="209127"/>
                  </a:lnTo>
                  <a:lnTo>
                    <a:pt x="170379" y="223842"/>
                  </a:lnTo>
                  <a:lnTo>
                    <a:pt x="187007" y="242080"/>
                  </a:lnTo>
                  <a:lnTo>
                    <a:pt x="195957" y="265004"/>
                  </a:lnTo>
                  <a:lnTo>
                    <a:pt x="198766" y="289620"/>
                  </a:lnTo>
                  <a:lnTo>
                    <a:pt x="196114" y="312259"/>
                  </a:lnTo>
                  <a:lnTo>
                    <a:pt x="187917" y="330899"/>
                  </a:lnTo>
                  <a:lnTo>
                    <a:pt x="182455" y="339145"/>
                  </a:lnTo>
                  <a:lnTo>
                    <a:pt x="167028" y="351428"/>
                  </a:lnTo>
                  <a:lnTo>
                    <a:pt x="147304" y="359616"/>
                  </a:lnTo>
                  <a:lnTo>
                    <a:pt x="111061" y="363056"/>
                  </a:lnTo>
                  <a:lnTo>
                    <a:pt x="56074" y="351257"/>
                  </a:lnTo>
                  <a:lnTo>
                    <a:pt x="44179" y="344722"/>
                  </a:lnTo>
                  <a:lnTo>
                    <a:pt x="34662" y="3345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64224" y="2990093"/>
              <a:ext cx="128140" cy="142639"/>
            </a:xfrm>
            <a:custGeom>
              <a:avLst/>
              <a:gdLst/>
              <a:ahLst/>
              <a:cxnLst/>
              <a:rect l="0" t="0" r="0" b="0"/>
              <a:pathLst>
                <a:path w="128140" h="142639">
                  <a:moveTo>
                    <a:pt x="15092" y="0"/>
                  </a:moveTo>
                  <a:lnTo>
                    <a:pt x="437" y="43962"/>
                  </a:lnTo>
                  <a:lnTo>
                    <a:pt x="0" y="63993"/>
                  </a:lnTo>
                  <a:lnTo>
                    <a:pt x="9251" y="105447"/>
                  </a:lnTo>
                  <a:lnTo>
                    <a:pt x="24539" y="131329"/>
                  </a:lnTo>
                  <a:lnTo>
                    <a:pt x="33088" y="136686"/>
                  </a:lnTo>
                  <a:lnTo>
                    <a:pt x="55066" y="142638"/>
                  </a:lnTo>
                  <a:lnTo>
                    <a:pt x="65138" y="141885"/>
                  </a:lnTo>
                  <a:lnTo>
                    <a:pt x="82568" y="134810"/>
                  </a:lnTo>
                  <a:lnTo>
                    <a:pt x="105534" y="112083"/>
                  </a:lnTo>
                  <a:lnTo>
                    <a:pt x="121568" y="83123"/>
                  </a:lnTo>
                  <a:lnTo>
                    <a:pt x="128139" y="46726"/>
                  </a:lnTo>
                  <a:lnTo>
                    <a:pt x="12037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948694" y="2948434"/>
              <a:ext cx="118017" cy="319944"/>
            </a:xfrm>
            <a:custGeom>
              <a:avLst/>
              <a:gdLst/>
              <a:ahLst/>
              <a:cxnLst/>
              <a:rect l="0" t="0" r="0" b="0"/>
              <a:pathLst>
                <a:path w="118017" h="319944">
                  <a:moveTo>
                    <a:pt x="9606" y="94301"/>
                  </a:moveTo>
                  <a:lnTo>
                    <a:pt x="15196" y="152918"/>
                  </a:lnTo>
                  <a:lnTo>
                    <a:pt x="27565" y="207092"/>
                  </a:lnTo>
                  <a:lnTo>
                    <a:pt x="41273" y="262853"/>
                  </a:lnTo>
                  <a:lnTo>
                    <a:pt x="55246" y="313339"/>
                  </a:lnTo>
                  <a:lnTo>
                    <a:pt x="55241" y="318705"/>
                  </a:lnTo>
                  <a:lnTo>
                    <a:pt x="52897" y="319943"/>
                  </a:lnTo>
                  <a:lnTo>
                    <a:pt x="48996" y="318429"/>
                  </a:lnTo>
                  <a:lnTo>
                    <a:pt x="41541" y="304268"/>
                  </a:lnTo>
                  <a:lnTo>
                    <a:pt x="24860" y="242574"/>
                  </a:lnTo>
                  <a:lnTo>
                    <a:pt x="14829" y="180435"/>
                  </a:lnTo>
                  <a:lnTo>
                    <a:pt x="3745" y="136980"/>
                  </a:lnTo>
                  <a:lnTo>
                    <a:pt x="0" y="80375"/>
                  </a:lnTo>
                  <a:lnTo>
                    <a:pt x="4940" y="38183"/>
                  </a:lnTo>
                  <a:lnTo>
                    <a:pt x="13772" y="16328"/>
                  </a:lnTo>
                  <a:lnTo>
                    <a:pt x="19402" y="7224"/>
                  </a:lnTo>
                  <a:lnTo>
                    <a:pt x="26666" y="2325"/>
                  </a:lnTo>
                  <a:lnTo>
                    <a:pt x="44094" y="0"/>
                  </a:lnTo>
                  <a:lnTo>
                    <a:pt x="63539" y="9106"/>
                  </a:lnTo>
                  <a:lnTo>
                    <a:pt x="82709" y="26021"/>
                  </a:lnTo>
                  <a:lnTo>
                    <a:pt x="110961" y="71889"/>
                  </a:lnTo>
                  <a:lnTo>
                    <a:pt x="115780" y="82869"/>
                  </a:lnTo>
                  <a:lnTo>
                    <a:pt x="118016" y="107548"/>
                  </a:lnTo>
                  <a:lnTo>
                    <a:pt x="113940" y="131774"/>
                  </a:lnTo>
                  <a:lnTo>
                    <a:pt x="104330" y="150341"/>
                  </a:lnTo>
                  <a:lnTo>
                    <a:pt x="89140" y="163271"/>
                  </a:lnTo>
                  <a:lnTo>
                    <a:pt x="80177" y="168357"/>
                  </a:lnTo>
                  <a:lnTo>
                    <a:pt x="60858" y="170889"/>
                  </a:lnTo>
                  <a:lnTo>
                    <a:pt x="30663" y="1680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12579" y="2930121"/>
              <a:ext cx="140520" cy="178824"/>
            </a:xfrm>
            <a:custGeom>
              <a:avLst/>
              <a:gdLst/>
              <a:ahLst/>
              <a:cxnLst/>
              <a:rect l="0" t="0" r="0" b="0"/>
              <a:pathLst>
                <a:path w="140520" h="178824">
                  <a:moveTo>
                    <a:pt x="14177" y="91557"/>
                  </a:moveTo>
                  <a:lnTo>
                    <a:pt x="56869" y="88438"/>
                  </a:lnTo>
                  <a:lnTo>
                    <a:pt x="98519" y="76903"/>
                  </a:lnTo>
                  <a:lnTo>
                    <a:pt x="116393" y="63988"/>
                  </a:lnTo>
                  <a:lnTo>
                    <a:pt x="124435" y="55630"/>
                  </a:lnTo>
                  <a:lnTo>
                    <a:pt x="128627" y="46549"/>
                  </a:lnTo>
                  <a:lnTo>
                    <a:pt x="130164" y="27100"/>
                  </a:lnTo>
                  <a:lnTo>
                    <a:pt x="126597" y="19340"/>
                  </a:lnTo>
                  <a:lnTo>
                    <a:pt x="113275" y="7598"/>
                  </a:lnTo>
                  <a:lnTo>
                    <a:pt x="74865" y="0"/>
                  </a:lnTo>
                  <a:lnTo>
                    <a:pt x="49339" y="4462"/>
                  </a:lnTo>
                  <a:lnTo>
                    <a:pt x="37618" y="8927"/>
                  </a:lnTo>
                  <a:lnTo>
                    <a:pt x="21476" y="23247"/>
                  </a:lnTo>
                  <a:lnTo>
                    <a:pt x="1581" y="61036"/>
                  </a:lnTo>
                  <a:lnTo>
                    <a:pt x="0" y="84622"/>
                  </a:lnTo>
                  <a:lnTo>
                    <a:pt x="8517" y="132301"/>
                  </a:lnTo>
                  <a:lnTo>
                    <a:pt x="23679" y="159262"/>
                  </a:lnTo>
                  <a:lnTo>
                    <a:pt x="39457" y="171561"/>
                  </a:lnTo>
                  <a:lnTo>
                    <a:pt x="48578" y="176479"/>
                  </a:lnTo>
                  <a:lnTo>
                    <a:pt x="71190" y="178823"/>
                  </a:lnTo>
                  <a:lnTo>
                    <a:pt x="118246" y="170796"/>
                  </a:lnTo>
                  <a:lnTo>
                    <a:pt x="130620" y="164599"/>
                  </a:lnTo>
                  <a:lnTo>
                    <a:pt x="140519" y="1547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305741" y="2926922"/>
              <a:ext cx="115814" cy="185810"/>
            </a:xfrm>
            <a:custGeom>
              <a:avLst/>
              <a:gdLst/>
              <a:ahLst/>
              <a:cxnLst/>
              <a:rect l="0" t="0" r="0" b="0"/>
              <a:pathLst>
                <a:path w="115814" h="185810">
                  <a:moveTo>
                    <a:pt x="0" y="73699"/>
                  </a:moveTo>
                  <a:lnTo>
                    <a:pt x="14572" y="116391"/>
                  </a:lnTo>
                  <a:lnTo>
                    <a:pt x="44664" y="175915"/>
                  </a:lnTo>
                  <a:lnTo>
                    <a:pt x="52606" y="185809"/>
                  </a:lnTo>
                  <a:lnTo>
                    <a:pt x="28361" y="132302"/>
                  </a:lnTo>
                  <a:lnTo>
                    <a:pt x="18454" y="106764"/>
                  </a:lnTo>
                  <a:lnTo>
                    <a:pt x="14050" y="79816"/>
                  </a:lnTo>
                  <a:lnTo>
                    <a:pt x="18333" y="58481"/>
                  </a:lnTo>
                  <a:lnTo>
                    <a:pt x="22750" y="49516"/>
                  </a:lnTo>
                  <a:lnTo>
                    <a:pt x="37017" y="36435"/>
                  </a:lnTo>
                  <a:lnTo>
                    <a:pt x="92113" y="1095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16311" y="2969036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3119" y="42691"/>
                  </a:lnTo>
                  <a:lnTo>
                    <a:pt x="17958" y="102068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05782" y="288480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25552" y="2931861"/>
              <a:ext cx="128866" cy="174357"/>
            </a:xfrm>
            <a:custGeom>
              <a:avLst/>
              <a:gdLst/>
              <a:ahLst/>
              <a:cxnLst/>
              <a:rect l="0" t="0" r="0" b="0"/>
              <a:pathLst>
                <a:path w="128866" h="174357">
                  <a:moveTo>
                    <a:pt x="69743" y="5589"/>
                  </a:moveTo>
                  <a:lnTo>
                    <a:pt x="52975" y="0"/>
                  </a:lnTo>
                  <a:lnTo>
                    <a:pt x="45697" y="693"/>
                  </a:lnTo>
                  <a:lnTo>
                    <a:pt x="31370" y="7703"/>
                  </a:lnTo>
                  <a:lnTo>
                    <a:pt x="10150" y="30392"/>
                  </a:lnTo>
                  <a:lnTo>
                    <a:pt x="2313" y="52488"/>
                  </a:lnTo>
                  <a:lnTo>
                    <a:pt x="0" y="79075"/>
                  </a:lnTo>
                  <a:lnTo>
                    <a:pt x="6445" y="123419"/>
                  </a:lnTo>
                  <a:lnTo>
                    <a:pt x="16654" y="144136"/>
                  </a:lnTo>
                  <a:lnTo>
                    <a:pt x="41145" y="168953"/>
                  </a:lnTo>
                  <a:lnTo>
                    <a:pt x="50678" y="172990"/>
                  </a:lnTo>
                  <a:lnTo>
                    <a:pt x="70628" y="174356"/>
                  </a:lnTo>
                  <a:lnTo>
                    <a:pt x="88074" y="167944"/>
                  </a:lnTo>
                  <a:lnTo>
                    <a:pt x="118338" y="144764"/>
                  </a:lnTo>
                  <a:lnTo>
                    <a:pt x="126436" y="125157"/>
                  </a:lnTo>
                  <a:lnTo>
                    <a:pt x="128865" y="100844"/>
                  </a:lnTo>
                  <a:lnTo>
                    <a:pt x="117881" y="38858"/>
                  </a:lnTo>
                  <a:lnTo>
                    <a:pt x="101329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68994" y="2874279"/>
              <a:ext cx="147400" cy="171357"/>
            </a:xfrm>
            <a:custGeom>
              <a:avLst/>
              <a:gdLst/>
              <a:ahLst/>
              <a:cxnLst/>
              <a:rect l="0" t="0" r="0" b="0"/>
              <a:pathLst>
                <a:path w="147400" h="171357">
                  <a:moveTo>
                    <a:pt x="0" y="84228"/>
                  </a:moveTo>
                  <a:lnTo>
                    <a:pt x="35917" y="145339"/>
                  </a:lnTo>
                  <a:lnTo>
                    <a:pt x="52886" y="171356"/>
                  </a:lnTo>
                  <a:lnTo>
                    <a:pt x="53975" y="170389"/>
                  </a:lnTo>
                  <a:lnTo>
                    <a:pt x="53531" y="166235"/>
                  </a:lnTo>
                  <a:lnTo>
                    <a:pt x="25184" y="104539"/>
                  </a:lnTo>
                  <a:lnTo>
                    <a:pt x="17822" y="83897"/>
                  </a:lnTo>
                  <a:lnTo>
                    <a:pt x="20009" y="63024"/>
                  </a:lnTo>
                  <a:lnTo>
                    <a:pt x="28780" y="43219"/>
                  </a:lnTo>
                  <a:lnTo>
                    <a:pt x="40478" y="26617"/>
                  </a:lnTo>
                  <a:lnTo>
                    <a:pt x="59714" y="14560"/>
                  </a:lnTo>
                  <a:lnTo>
                    <a:pt x="83862" y="6471"/>
                  </a:lnTo>
                  <a:lnTo>
                    <a:pt x="128133" y="127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4269" y="3158549"/>
              <a:ext cx="2590011" cy="221099"/>
            </a:xfrm>
            <a:custGeom>
              <a:avLst/>
              <a:gdLst/>
              <a:ahLst/>
              <a:cxnLst/>
              <a:rect l="0" t="0" r="0" b="0"/>
              <a:pathLst>
                <a:path w="2590011" h="221099">
                  <a:moveTo>
                    <a:pt x="2590010" y="0"/>
                  </a:moveTo>
                  <a:lnTo>
                    <a:pt x="2541080" y="0"/>
                  </a:lnTo>
                  <a:lnTo>
                    <a:pt x="2493234" y="0"/>
                  </a:lnTo>
                  <a:lnTo>
                    <a:pt x="2442013" y="0"/>
                  </a:lnTo>
                  <a:lnTo>
                    <a:pt x="2392911" y="3119"/>
                  </a:lnTo>
                  <a:lnTo>
                    <a:pt x="2334398" y="9065"/>
                  </a:lnTo>
                  <a:lnTo>
                    <a:pt x="2277780" y="17475"/>
                  </a:lnTo>
                  <a:lnTo>
                    <a:pt x="2218416" y="20349"/>
                  </a:lnTo>
                  <a:lnTo>
                    <a:pt x="2156301" y="26506"/>
                  </a:lnTo>
                  <a:lnTo>
                    <a:pt x="2107564" y="35670"/>
                  </a:lnTo>
                  <a:lnTo>
                    <a:pt x="2056079" y="45794"/>
                  </a:lnTo>
                  <a:lnTo>
                    <a:pt x="1993516" y="52459"/>
                  </a:lnTo>
                  <a:lnTo>
                    <a:pt x="1943258" y="60647"/>
                  </a:lnTo>
                  <a:lnTo>
                    <a:pt x="1891323" y="69312"/>
                  </a:lnTo>
                  <a:lnTo>
                    <a:pt x="1838889" y="73569"/>
                  </a:lnTo>
                  <a:lnTo>
                    <a:pt x="1787479" y="81720"/>
                  </a:lnTo>
                  <a:lnTo>
                    <a:pt x="1724473" y="91834"/>
                  </a:lnTo>
                  <a:lnTo>
                    <a:pt x="1667227" y="99769"/>
                  </a:lnTo>
                  <a:lnTo>
                    <a:pt x="1605313" y="104195"/>
                  </a:lnTo>
                  <a:lnTo>
                    <a:pt x="1552935" y="106132"/>
                  </a:lnTo>
                  <a:lnTo>
                    <a:pt x="1493481" y="112425"/>
                  </a:lnTo>
                  <a:lnTo>
                    <a:pt x="1432582" y="114809"/>
                  </a:lnTo>
                  <a:lnTo>
                    <a:pt x="1375803" y="115516"/>
                  </a:lnTo>
                  <a:lnTo>
                    <a:pt x="1315046" y="115725"/>
                  </a:lnTo>
                  <a:lnTo>
                    <a:pt x="1253760" y="115787"/>
                  </a:lnTo>
                  <a:lnTo>
                    <a:pt x="1196867" y="115805"/>
                  </a:lnTo>
                  <a:lnTo>
                    <a:pt x="1136076" y="116981"/>
                  </a:lnTo>
                  <a:lnTo>
                    <a:pt x="1073610" y="123048"/>
                  </a:lnTo>
                  <a:lnTo>
                    <a:pt x="1011818" y="125366"/>
                  </a:lnTo>
                  <a:lnTo>
                    <a:pt x="954774" y="126053"/>
                  </a:lnTo>
                  <a:lnTo>
                    <a:pt x="895109" y="126256"/>
                  </a:lnTo>
                  <a:lnTo>
                    <a:pt x="839865" y="126316"/>
                  </a:lnTo>
                  <a:lnTo>
                    <a:pt x="786452" y="126334"/>
                  </a:lnTo>
                  <a:lnTo>
                    <a:pt x="733581" y="126340"/>
                  </a:lnTo>
                  <a:lnTo>
                    <a:pt x="680871" y="127511"/>
                  </a:lnTo>
                  <a:lnTo>
                    <a:pt x="628209" y="133577"/>
                  </a:lnTo>
                  <a:lnTo>
                    <a:pt x="575560" y="135895"/>
                  </a:lnTo>
                  <a:lnTo>
                    <a:pt x="521746" y="136581"/>
                  </a:lnTo>
                  <a:lnTo>
                    <a:pt x="463037" y="137955"/>
                  </a:lnTo>
                  <a:lnTo>
                    <a:pt x="408078" y="145250"/>
                  </a:lnTo>
                  <a:lnTo>
                    <a:pt x="355918" y="154821"/>
                  </a:lnTo>
                  <a:lnTo>
                    <a:pt x="292660" y="165416"/>
                  </a:lnTo>
                  <a:lnTo>
                    <a:pt x="235364" y="173444"/>
                  </a:lnTo>
                  <a:lnTo>
                    <a:pt x="173440" y="186296"/>
                  </a:lnTo>
                  <a:lnTo>
                    <a:pt x="122230" y="196618"/>
                  </a:lnTo>
                  <a:lnTo>
                    <a:pt x="71181" y="205916"/>
                  </a:lnTo>
                  <a:lnTo>
                    <a:pt x="20776" y="21277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63792" y="302167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40" y="0"/>
                  </a:lnTo>
                  <a:lnTo>
                    <a:pt x="49600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401138" y="2782591"/>
            <a:ext cx="1328048" cy="397020"/>
            <a:chOff x="3401138" y="2782591"/>
            <a:chExt cx="1328048" cy="397020"/>
          </a:xfrm>
        </p:grpSpPr>
        <p:sp>
          <p:nvSpPr>
            <p:cNvPr id="97" name="Freeform 96"/>
            <p:cNvSpPr/>
            <p:nvPr/>
          </p:nvSpPr>
          <p:spPr>
            <a:xfrm>
              <a:off x="3401138" y="2790051"/>
              <a:ext cx="357536" cy="386616"/>
            </a:xfrm>
            <a:custGeom>
              <a:avLst/>
              <a:gdLst/>
              <a:ahLst/>
              <a:cxnLst/>
              <a:rect l="0" t="0" r="0" b="0"/>
              <a:pathLst>
                <a:path w="357536" h="386616">
                  <a:moveTo>
                    <a:pt x="10095" y="21057"/>
                  </a:moveTo>
                  <a:lnTo>
                    <a:pt x="1762" y="75202"/>
                  </a:lnTo>
                  <a:lnTo>
                    <a:pt x="0" y="135738"/>
                  </a:lnTo>
                  <a:lnTo>
                    <a:pt x="5284" y="186708"/>
                  </a:lnTo>
                  <a:lnTo>
                    <a:pt x="8669" y="238855"/>
                  </a:lnTo>
                  <a:lnTo>
                    <a:pt x="25454" y="299302"/>
                  </a:lnTo>
                  <a:lnTo>
                    <a:pt x="33689" y="323707"/>
                  </a:lnTo>
                  <a:lnTo>
                    <a:pt x="39862" y="330448"/>
                  </a:lnTo>
                  <a:lnTo>
                    <a:pt x="47487" y="333773"/>
                  </a:lnTo>
                  <a:lnTo>
                    <a:pt x="56080" y="334819"/>
                  </a:lnTo>
                  <a:lnTo>
                    <a:pt x="71867" y="329743"/>
                  </a:lnTo>
                  <a:lnTo>
                    <a:pt x="79352" y="325114"/>
                  </a:lnTo>
                  <a:lnTo>
                    <a:pt x="90789" y="304373"/>
                  </a:lnTo>
                  <a:lnTo>
                    <a:pt x="110235" y="241077"/>
                  </a:lnTo>
                  <a:lnTo>
                    <a:pt x="115025" y="204661"/>
                  </a:lnTo>
                  <a:lnTo>
                    <a:pt x="117483" y="205461"/>
                  </a:lnTo>
                  <a:lnTo>
                    <a:pt x="139741" y="265537"/>
                  </a:lnTo>
                  <a:lnTo>
                    <a:pt x="159576" y="319824"/>
                  </a:lnTo>
                  <a:lnTo>
                    <a:pt x="182287" y="356026"/>
                  </a:lnTo>
                  <a:lnTo>
                    <a:pt x="211243" y="383390"/>
                  </a:lnTo>
                  <a:lnTo>
                    <a:pt x="221403" y="386615"/>
                  </a:lnTo>
                  <a:lnTo>
                    <a:pt x="242050" y="383959"/>
                  </a:lnTo>
                  <a:lnTo>
                    <a:pt x="273404" y="369309"/>
                  </a:lnTo>
                  <a:lnTo>
                    <a:pt x="291288" y="350531"/>
                  </a:lnTo>
                  <a:lnTo>
                    <a:pt x="321833" y="294759"/>
                  </a:lnTo>
                  <a:lnTo>
                    <a:pt x="337728" y="244614"/>
                  </a:lnTo>
                  <a:lnTo>
                    <a:pt x="344258" y="187122"/>
                  </a:lnTo>
                  <a:lnTo>
                    <a:pt x="353699" y="126520"/>
                  </a:lnTo>
                  <a:lnTo>
                    <a:pt x="356398" y="72973"/>
                  </a:lnTo>
                  <a:lnTo>
                    <a:pt x="357310" y="21130"/>
                  </a:lnTo>
                  <a:lnTo>
                    <a:pt x="35753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97772" y="2969036"/>
              <a:ext cx="111604" cy="199647"/>
            </a:xfrm>
            <a:custGeom>
              <a:avLst/>
              <a:gdLst/>
              <a:ahLst/>
              <a:cxnLst/>
              <a:rect l="0" t="0" r="0" b="0"/>
              <a:pathLst>
                <a:path w="111604" h="199647">
                  <a:moveTo>
                    <a:pt x="76715" y="0"/>
                  </a:moveTo>
                  <a:lnTo>
                    <a:pt x="59947" y="5589"/>
                  </a:lnTo>
                  <a:lnTo>
                    <a:pt x="48595" y="17692"/>
                  </a:lnTo>
                  <a:lnTo>
                    <a:pt x="16043" y="74328"/>
                  </a:lnTo>
                  <a:lnTo>
                    <a:pt x="0" y="121527"/>
                  </a:lnTo>
                  <a:lnTo>
                    <a:pt x="302" y="162090"/>
                  </a:lnTo>
                  <a:lnTo>
                    <a:pt x="11168" y="183564"/>
                  </a:lnTo>
                  <a:lnTo>
                    <a:pt x="18979" y="192566"/>
                  </a:lnTo>
                  <a:lnTo>
                    <a:pt x="27696" y="197397"/>
                  </a:lnTo>
                  <a:lnTo>
                    <a:pt x="46740" y="199646"/>
                  </a:lnTo>
                  <a:lnTo>
                    <a:pt x="63782" y="193627"/>
                  </a:lnTo>
                  <a:lnTo>
                    <a:pt x="93787" y="170698"/>
                  </a:lnTo>
                  <a:lnTo>
                    <a:pt x="109589" y="139354"/>
                  </a:lnTo>
                  <a:lnTo>
                    <a:pt x="111603" y="116917"/>
                  </a:lnTo>
                  <a:lnTo>
                    <a:pt x="107565" y="57250"/>
                  </a:lnTo>
                  <a:lnTo>
                    <a:pt x="97772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937658" y="2969036"/>
              <a:ext cx="94757" cy="147982"/>
            </a:xfrm>
            <a:custGeom>
              <a:avLst/>
              <a:gdLst/>
              <a:ahLst/>
              <a:cxnLst/>
              <a:rect l="0" t="0" r="0" b="0"/>
              <a:pathLst>
                <a:path w="94757" h="147982">
                  <a:moveTo>
                    <a:pt x="0" y="63171"/>
                  </a:moveTo>
                  <a:lnTo>
                    <a:pt x="25193" y="118216"/>
                  </a:lnTo>
                  <a:lnTo>
                    <a:pt x="35411" y="147981"/>
                  </a:lnTo>
                  <a:lnTo>
                    <a:pt x="17604" y="104686"/>
                  </a:lnTo>
                  <a:lnTo>
                    <a:pt x="13794" y="66633"/>
                  </a:lnTo>
                  <a:lnTo>
                    <a:pt x="17049" y="43653"/>
                  </a:lnTo>
                  <a:lnTo>
                    <a:pt x="21894" y="34951"/>
                  </a:lnTo>
                  <a:lnTo>
                    <a:pt x="36637" y="22163"/>
                  </a:lnTo>
                  <a:lnTo>
                    <a:pt x="72358" y="559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29068" y="2821637"/>
              <a:ext cx="19161" cy="326384"/>
            </a:xfrm>
            <a:custGeom>
              <a:avLst/>
              <a:gdLst/>
              <a:ahLst/>
              <a:cxnLst/>
              <a:rect l="0" t="0" r="0" b="0"/>
              <a:pathLst>
                <a:path w="19161" h="326384">
                  <a:moveTo>
                    <a:pt x="19160" y="0"/>
                  </a:moveTo>
                  <a:lnTo>
                    <a:pt x="4506" y="49552"/>
                  </a:lnTo>
                  <a:lnTo>
                    <a:pt x="0" y="100080"/>
                  </a:lnTo>
                  <a:lnTo>
                    <a:pt x="5713" y="157159"/>
                  </a:lnTo>
                  <a:lnTo>
                    <a:pt x="8055" y="219214"/>
                  </a:lnTo>
                  <a:lnTo>
                    <a:pt x="8517" y="276878"/>
                  </a:lnTo>
                  <a:lnTo>
                    <a:pt x="19160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12702" y="2782591"/>
              <a:ext cx="146097" cy="397020"/>
            </a:xfrm>
            <a:custGeom>
              <a:avLst/>
              <a:gdLst/>
              <a:ahLst/>
              <a:cxnLst/>
              <a:rect l="0" t="0" r="0" b="0"/>
              <a:pathLst>
                <a:path w="146097" h="397020">
                  <a:moveTo>
                    <a:pt x="103982" y="270673"/>
                  </a:moveTo>
                  <a:lnTo>
                    <a:pt x="94406" y="239391"/>
                  </a:lnTo>
                  <a:lnTo>
                    <a:pt x="83738" y="223235"/>
                  </a:lnTo>
                  <a:lnTo>
                    <a:pt x="75278" y="219160"/>
                  </a:lnTo>
                  <a:lnTo>
                    <a:pt x="53400" y="217753"/>
                  </a:lnTo>
                  <a:lnTo>
                    <a:pt x="34317" y="224146"/>
                  </a:lnTo>
                  <a:lnTo>
                    <a:pt x="25954" y="229126"/>
                  </a:lnTo>
                  <a:lnTo>
                    <a:pt x="13540" y="244019"/>
                  </a:lnTo>
                  <a:lnTo>
                    <a:pt x="5294" y="263506"/>
                  </a:lnTo>
                  <a:lnTo>
                    <a:pt x="0" y="314144"/>
                  </a:lnTo>
                  <a:lnTo>
                    <a:pt x="2202" y="352184"/>
                  </a:lnTo>
                  <a:lnTo>
                    <a:pt x="4543" y="363618"/>
                  </a:lnTo>
                  <a:lnTo>
                    <a:pt x="16503" y="382562"/>
                  </a:lnTo>
                  <a:lnTo>
                    <a:pt x="24606" y="390889"/>
                  </a:lnTo>
                  <a:lnTo>
                    <a:pt x="33517" y="395271"/>
                  </a:lnTo>
                  <a:lnTo>
                    <a:pt x="52777" y="397019"/>
                  </a:lnTo>
                  <a:lnTo>
                    <a:pt x="69916" y="390778"/>
                  </a:lnTo>
                  <a:lnTo>
                    <a:pt x="85332" y="379035"/>
                  </a:lnTo>
                  <a:lnTo>
                    <a:pt x="114292" y="339781"/>
                  </a:lnTo>
                  <a:lnTo>
                    <a:pt x="127281" y="311916"/>
                  </a:lnTo>
                  <a:lnTo>
                    <a:pt x="140001" y="256767"/>
                  </a:lnTo>
                  <a:lnTo>
                    <a:pt x="144290" y="197143"/>
                  </a:lnTo>
                  <a:lnTo>
                    <a:pt x="145561" y="140741"/>
                  </a:lnTo>
                  <a:lnTo>
                    <a:pt x="145937" y="82436"/>
                  </a:lnTo>
                  <a:lnTo>
                    <a:pt x="142945" y="19628"/>
                  </a:lnTo>
                  <a:lnTo>
                    <a:pt x="140486" y="5043"/>
                  </a:lnTo>
                  <a:lnTo>
                    <a:pt x="137676" y="0"/>
                  </a:lnTo>
                  <a:lnTo>
                    <a:pt x="134634" y="1317"/>
                  </a:lnTo>
                  <a:lnTo>
                    <a:pt x="131435" y="6874"/>
                  </a:lnTo>
                  <a:lnTo>
                    <a:pt x="120011" y="70041"/>
                  </a:lnTo>
                  <a:lnTo>
                    <a:pt x="116140" y="118810"/>
                  </a:lnTo>
                  <a:lnTo>
                    <a:pt x="114993" y="177713"/>
                  </a:lnTo>
                  <a:lnTo>
                    <a:pt x="120242" y="234031"/>
                  </a:lnTo>
                  <a:lnTo>
                    <a:pt x="125261" y="295887"/>
                  </a:lnTo>
                  <a:lnTo>
                    <a:pt x="133163" y="329616"/>
                  </a:lnTo>
                  <a:lnTo>
                    <a:pt x="146096" y="3549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53554" y="2800580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0" y="0"/>
                  </a:moveTo>
                  <a:lnTo>
                    <a:pt x="10528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549859" y="2921333"/>
              <a:ext cx="179327" cy="226688"/>
            </a:xfrm>
            <a:custGeom>
              <a:avLst/>
              <a:gdLst/>
              <a:ahLst/>
              <a:cxnLst/>
              <a:rect l="0" t="0" r="0" b="0"/>
              <a:pathLst>
                <a:path w="179327" h="226688">
                  <a:moveTo>
                    <a:pt x="124794" y="5589"/>
                  </a:moveTo>
                  <a:lnTo>
                    <a:pt x="108026" y="0"/>
                  </a:lnTo>
                  <a:lnTo>
                    <a:pt x="90435" y="375"/>
                  </a:lnTo>
                  <a:lnTo>
                    <a:pt x="70919" y="5611"/>
                  </a:lnTo>
                  <a:lnTo>
                    <a:pt x="32913" y="28037"/>
                  </a:lnTo>
                  <a:lnTo>
                    <a:pt x="2529" y="54997"/>
                  </a:lnTo>
                  <a:lnTo>
                    <a:pt x="0" y="61924"/>
                  </a:lnTo>
                  <a:lnTo>
                    <a:pt x="654" y="68882"/>
                  </a:lnTo>
                  <a:lnTo>
                    <a:pt x="3429" y="75860"/>
                  </a:lnTo>
                  <a:lnTo>
                    <a:pt x="9959" y="80512"/>
                  </a:lnTo>
                  <a:lnTo>
                    <a:pt x="67109" y="94181"/>
                  </a:lnTo>
                  <a:lnTo>
                    <a:pt x="119335" y="115938"/>
                  </a:lnTo>
                  <a:lnTo>
                    <a:pt x="162217" y="149683"/>
                  </a:lnTo>
                  <a:lnTo>
                    <a:pt x="178516" y="176185"/>
                  </a:lnTo>
                  <a:lnTo>
                    <a:pt x="179326" y="184830"/>
                  </a:lnTo>
                  <a:lnTo>
                    <a:pt x="173987" y="200675"/>
                  </a:lnTo>
                  <a:lnTo>
                    <a:pt x="160695" y="212397"/>
                  </a:lnTo>
                  <a:lnTo>
                    <a:pt x="141920" y="220336"/>
                  </a:lnTo>
                  <a:lnTo>
                    <a:pt x="97977" y="225433"/>
                  </a:lnTo>
                  <a:lnTo>
                    <a:pt x="72151" y="2266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043150" y="2695295"/>
            <a:ext cx="4632540" cy="684353"/>
            <a:chOff x="5043150" y="2695295"/>
            <a:chExt cx="4632540" cy="684353"/>
          </a:xfrm>
        </p:grpSpPr>
        <p:sp>
          <p:nvSpPr>
            <p:cNvPr id="105" name="Freeform 104"/>
            <p:cNvSpPr/>
            <p:nvPr/>
          </p:nvSpPr>
          <p:spPr>
            <a:xfrm>
              <a:off x="5043150" y="2695295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0433"/>
                  </a:lnTo>
                  <a:lnTo>
                    <a:pt x="1170" y="107750"/>
                  </a:lnTo>
                  <a:lnTo>
                    <a:pt x="7235" y="166847"/>
                  </a:lnTo>
                  <a:lnTo>
                    <a:pt x="9553" y="217372"/>
                  </a:lnTo>
                  <a:lnTo>
                    <a:pt x="10239" y="275756"/>
                  </a:lnTo>
                  <a:lnTo>
                    <a:pt x="10443" y="336339"/>
                  </a:lnTo>
                  <a:lnTo>
                    <a:pt x="11673" y="390685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40670" y="2942064"/>
              <a:ext cx="165693" cy="183442"/>
            </a:xfrm>
            <a:custGeom>
              <a:avLst/>
              <a:gdLst/>
              <a:ahLst/>
              <a:cxnLst/>
              <a:rect l="0" t="0" r="0" b="0"/>
              <a:pathLst>
                <a:path w="165693" h="183442">
                  <a:moveTo>
                    <a:pt x="102521" y="79614"/>
                  </a:moveTo>
                  <a:lnTo>
                    <a:pt x="113700" y="62847"/>
                  </a:lnTo>
                  <a:lnTo>
                    <a:pt x="116068" y="45256"/>
                  </a:lnTo>
                  <a:lnTo>
                    <a:pt x="115062" y="35652"/>
                  </a:lnTo>
                  <a:lnTo>
                    <a:pt x="107705" y="18742"/>
                  </a:lnTo>
                  <a:lnTo>
                    <a:pt x="102468" y="10957"/>
                  </a:lnTo>
                  <a:lnTo>
                    <a:pt x="94297" y="5766"/>
                  </a:lnTo>
                  <a:lnTo>
                    <a:pt x="72740" y="0"/>
                  </a:lnTo>
                  <a:lnTo>
                    <a:pt x="62780" y="802"/>
                  </a:lnTo>
                  <a:lnTo>
                    <a:pt x="45474" y="7932"/>
                  </a:lnTo>
                  <a:lnTo>
                    <a:pt x="22578" y="30689"/>
                  </a:lnTo>
                  <a:lnTo>
                    <a:pt x="6565" y="65248"/>
                  </a:lnTo>
                  <a:lnTo>
                    <a:pt x="0" y="105124"/>
                  </a:lnTo>
                  <a:lnTo>
                    <a:pt x="6188" y="152114"/>
                  </a:lnTo>
                  <a:lnTo>
                    <a:pt x="12133" y="173838"/>
                  </a:lnTo>
                  <a:lnTo>
                    <a:pt x="18866" y="179865"/>
                  </a:lnTo>
                  <a:lnTo>
                    <a:pt x="28033" y="182713"/>
                  </a:lnTo>
                  <a:lnTo>
                    <a:pt x="38825" y="183441"/>
                  </a:lnTo>
                  <a:lnTo>
                    <a:pt x="48359" y="179248"/>
                  </a:lnTo>
                  <a:lnTo>
                    <a:pt x="80471" y="142016"/>
                  </a:lnTo>
                  <a:lnTo>
                    <a:pt x="99107" y="107852"/>
                  </a:lnTo>
                  <a:lnTo>
                    <a:pt x="103755" y="94930"/>
                  </a:lnTo>
                  <a:lnTo>
                    <a:pt x="106853" y="92164"/>
                  </a:lnTo>
                  <a:lnTo>
                    <a:pt x="108919" y="96170"/>
                  </a:lnTo>
                  <a:lnTo>
                    <a:pt x="113553" y="113879"/>
                  </a:lnTo>
                  <a:lnTo>
                    <a:pt x="123412" y="133447"/>
                  </a:lnTo>
                  <a:lnTo>
                    <a:pt x="130486" y="140069"/>
                  </a:lnTo>
                  <a:lnTo>
                    <a:pt x="165692" y="1533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44540" y="2916393"/>
              <a:ext cx="109222" cy="191782"/>
            </a:xfrm>
            <a:custGeom>
              <a:avLst/>
              <a:gdLst/>
              <a:ahLst/>
              <a:cxnLst/>
              <a:rect l="0" t="0" r="0" b="0"/>
              <a:pathLst>
                <a:path w="109222" h="191782">
                  <a:moveTo>
                    <a:pt x="14465" y="52643"/>
                  </a:moveTo>
                  <a:lnTo>
                    <a:pt x="14465" y="111260"/>
                  </a:lnTo>
                  <a:lnTo>
                    <a:pt x="22870" y="164264"/>
                  </a:lnTo>
                  <a:lnTo>
                    <a:pt x="30083" y="191781"/>
                  </a:lnTo>
                  <a:lnTo>
                    <a:pt x="29557" y="191025"/>
                  </a:lnTo>
                  <a:lnTo>
                    <a:pt x="5608" y="131111"/>
                  </a:lnTo>
                  <a:lnTo>
                    <a:pt x="0" y="101556"/>
                  </a:lnTo>
                  <a:lnTo>
                    <a:pt x="1407" y="76721"/>
                  </a:lnTo>
                  <a:lnTo>
                    <a:pt x="14365" y="43010"/>
                  </a:lnTo>
                  <a:lnTo>
                    <a:pt x="32748" y="24575"/>
                  </a:lnTo>
                  <a:lnTo>
                    <a:pt x="56516" y="10922"/>
                  </a:lnTo>
                  <a:lnTo>
                    <a:pt x="1092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70930" y="2947767"/>
              <a:ext cx="150671" cy="431881"/>
            </a:xfrm>
            <a:custGeom>
              <a:avLst/>
              <a:gdLst/>
              <a:ahLst/>
              <a:cxnLst/>
              <a:rect l="0" t="0" r="0" b="0"/>
              <a:pathLst>
                <a:path w="150671" h="431881">
                  <a:moveTo>
                    <a:pt x="119702" y="105497"/>
                  </a:moveTo>
                  <a:lnTo>
                    <a:pt x="130880" y="88729"/>
                  </a:lnTo>
                  <a:lnTo>
                    <a:pt x="133249" y="71138"/>
                  </a:lnTo>
                  <a:lnTo>
                    <a:pt x="129232" y="51622"/>
                  </a:lnTo>
                  <a:lnTo>
                    <a:pt x="119648" y="31250"/>
                  </a:lnTo>
                  <a:lnTo>
                    <a:pt x="95509" y="5639"/>
                  </a:lnTo>
                  <a:lnTo>
                    <a:pt x="84856" y="1490"/>
                  </a:lnTo>
                  <a:lnTo>
                    <a:pt x="60541" y="0"/>
                  </a:lnTo>
                  <a:lnTo>
                    <a:pt x="40375" y="6357"/>
                  </a:lnTo>
                  <a:lnTo>
                    <a:pt x="31722" y="11327"/>
                  </a:lnTo>
                  <a:lnTo>
                    <a:pt x="18989" y="26209"/>
                  </a:lnTo>
                  <a:lnTo>
                    <a:pt x="1282" y="64359"/>
                  </a:lnTo>
                  <a:lnTo>
                    <a:pt x="0" y="84874"/>
                  </a:lnTo>
                  <a:lnTo>
                    <a:pt x="4500" y="105690"/>
                  </a:lnTo>
                  <a:lnTo>
                    <a:pt x="14299" y="126640"/>
                  </a:lnTo>
                  <a:lnTo>
                    <a:pt x="29573" y="141410"/>
                  </a:lnTo>
                  <a:lnTo>
                    <a:pt x="38558" y="146986"/>
                  </a:lnTo>
                  <a:lnTo>
                    <a:pt x="48059" y="148364"/>
                  </a:lnTo>
                  <a:lnTo>
                    <a:pt x="67973" y="143656"/>
                  </a:lnTo>
                  <a:lnTo>
                    <a:pt x="82283" y="130645"/>
                  </a:lnTo>
                  <a:lnTo>
                    <a:pt x="101002" y="93697"/>
                  </a:lnTo>
                  <a:lnTo>
                    <a:pt x="104896" y="92951"/>
                  </a:lnTo>
                  <a:lnTo>
                    <a:pt x="108661" y="98303"/>
                  </a:lnTo>
                  <a:lnTo>
                    <a:pt x="123110" y="148919"/>
                  </a:lnTo>
                  <a:lnTo>
                    <a:pt x="133710" y="198171"/>
                  </a:lnTo>
                  <a:lnTo>
                    <a:pt x="144259" y="255399"/>
                  </a:lnTo>
                  <a:lnTo>
                    <a:pt x="149205" y="305630"/>
                  </a:lnTo>
                  <a:lnTo>
                    <a:pt x="150670" y="355738"/>
                  </a:lnTo>
                  <a:lnTo>
                    <a:pt x="144774" y="380882"/>
                  </a:lnTo>
                  <a:lnTo>
                    <a:pt x="139926" y="390862"/>
                  </a:lnTo>
                  <a:lnTo>
                    <a:pt x="125181" y="405071"/>
                  </a:lnTo>
                  <a:lnTo>
                    <a:pt x="87119" y="423725"/>
                  </a:lnTo>
                  <a:lnTo>
                    <a:pt x="33248" y="430807"/>
                  </a:lnTo>
                  <a:lnTo>
                    <a:pt x="14417" y="4318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64331" y="2922160"/>
              <a:ext cx="137023" cy="165854"/>
            </a:xfrm>
            <a:custGeom>
              <a:avLst/>
              <a:gdLst/>
              <a:ahLst/>
              <a:cxnLst/>
              <a:rect l="0" t="0" r="0" b="0"/>
              <a:pathLst>
                <a:path w="137023" h="165854">
                  <a:moveTo>
                    <a:pt x="0" y="99518"/>
                  </a:moveTo>
                  <a:lnTo>
                    <a:pt x="11179" y="88340"/>
                  </a:lnTo>
                  <a:lnTo>
                    <a:pt x="29145" y="82852"/>
                  </a:lnTo>
                  <a:lnTo>
                    <a:pt x="83907" y="70634"/>
                  </a:lnTo>
                  <a:lnTo>
                    <a:pt x="114549" y="59505"/>
                  </a:lnTo>
                  <a:lnTo>
                    <a:pt x="131239" y="48199"/>
                  </a:lnTo>
                  <a:lnTo>
                    <a:pt x="135456" y="39570"/>
                  </a:lnTo>
                  <a:lnTo>
                    <a:pt x="137022" y="17502"/>
                  </a:lnTo>
                  <a:lnTo>
                    <a:pt x="132292" y="9746"/>
                  </a:lnTo>
                  <a:lnTo>
                    <a:pt x="124460" y="4575"/>
                  </a:lnTo>
                  <a:lnTo>
                    <a:pt x="104449" y="0"/>
                  </a:lnTo>
                  <a:lnTo>
                    <a:pt x="83856" y="1865"/>
                  </a:lnTo>
                  <a:lnTo>
                    <a:pt x="66126" y="9714"/>
                  </a:lnTo>
                  <a:lnTo>
                    <a:pt x="58122" y="15082"/>
                  </a:lnTo>
                  <a:lnTo>
                    <a:pt x="35679" y="44994"/>
                  </a:lnTo>
                  <a:lnTo>
                    <a:pt x="25390" y="89082"/>
                  </a:lnTo>
                  <a:lnTo>
                    <a:pt x="29222" y="112818"/>
                  </a:lnTo>
                  <a:lnTo>
                    <a:pt x="44534" y="139334"/>
                  </a:lnTo>
                  <a:lnTo>
                    <a:pt x="58397" y="153479"/>
                  </a:lnTo>
                  <a:lnTo>
                    <a:pt x="76257" y="163665"/>
                  </a:lnTo>
                  <a:lnTo>
                    <a:pt x="92774" y="165853"/>
                  </a:lnTo>
                  <a:lnTo>
                    <a:pt x="115814" y="1626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63528" y="2916393"/>
              <a:ext cx="155950" cy="200043"/>
            </a:xfrm>
            <a:custGeom>
              <a:avLst/>
              <a:gdLst/>
              <a:ahLst/>
              <a:cxnLst/>
              <a:rect l="0" t="0" r="0" b="0"/>
              <a:pathLst>
                <a:path w="155950" h="200043">
                  <a:moveTo>
                    <a:pt x="95601" y="0"/>
                  </a:moveTo>
                  <a:lnTo>
                    <a:pt x="41726" y="28681"/>
                  </a:lnTo>
                  <a:lnTo>
                    <a:pt x="21354" y="40433"/>
                  </a:lnTo>
                  <a:lnTo>
                    <a:pt x="6840" y="56575"/>
                  </a:lnTo>
                  <a:lnTo>
                    <a:pt x="1333" y="65793"/>
                  </a:lnTo>
                  <a:lnTo>
                    <a:pt x="0" y="74278"/>
                  </a:lnTo>
                  <a:lnTo>
                    <a:pt x="1451" y="82274"/>
                  </a:lnTo>
                  <a:lnTo>
                    <a:pt x="4759" y="89945"/>
                  </a:lnTo>
                  <a:lnTo>
                    <a:pt x="17792" y="101587"/>
                  </a:lnTo>
                  <a:lnTo>
                    <a:pt x="78227" y="126018"/>
                  </a:lnTo>
                  <a:lnTo>
                    <a:pt x="135644" y="145017"/>
                  </a:lnTo>
                  <a:lnTo>
                    <a:pt x="152782" y="156479"/>
                  </a:lnTo>
                  <a:lnTo>
                    <a:pt x="155949" y="162811"/>
                  </a:lnTo>
                  <a:lnTo>
                    <a:pt x="155720" y="169372"/>
                  </a:lnTo>
                  <a:lnTo>
                    <a:pt x="153228" y="176086"/>
                  </a:lnTo>
                  <a:lnTo>
                    <a:pt x="137981" y="186665"/>
                  </a:lnTo>
                  <a:lnTo>
                    <a:pt x="115607" y="194097"/>
                  </a:lnTo>
                  <a:lnTo>
                    <a:pt x="53487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74942" y="2747937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1" y="0"/>
                  </a:moveTo>
                  <a:lnTo>
                    <a:pt x="0" y="48931"/>
                  </a:lnTo>
                  <a:lnTo>
                    <a:pt x="2340" y="77900"/>
                  </a:lnTo>
                  <a:lnTo>
                    <a:pt x="16668" y="137570"/>
                  </a:lnTo>
                  <a:lnTo>
                    <a:pt x="22876" y="200249"/>
                  </a:lnTo>
                  <a:lnTo>
                    <a:pt x="29006" y="260155"/>
                  </a:lnTo>
                  <a:lnTo>
                    <a:pt x="36666" y="321620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80186" y="2895336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3010" y="0"/>
                  </a:lnTo>
                  <a:lnTo>
                    <a:pt x="118837" y="7236"/>
                  </a:lnTo>
                  <a:lnTo>
                    <a:pt x="6307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11855" y="2726880"/>
              <a:ext cx="200057" cy="344298"/>
            </a:xfrm>
            <a:custGeom>
              <a:avLst/>
              <a:gdLst/>
              <a:ahLst/>
              <a:cxnLst/>
              <a:rect l="0" t="0" r="0" b="0"/>
              <a:pathLst>
                <a:path w="200057" h="344298">
                  <a:moveTo>
                    <a:pt x="0" y="0"/>
                  </a:moveTo>
                  <a:lnTo>
                    <a:pt x="0" y="48931"/>
                  </a:lnTo>
                  <a:lnTo>
                    <a:pt x="0" y="64206"/>
                  </a:lnTo>
                  <a:lnTo>
                    <a:pt x="12478" y="96777"/>
                  </a:lnTo>
                  <a:lnTo>
                    <a:pt x="28942" y="129580"/>
                  </a:lnTo>
                  <a:lnTo>
                    <a:pt x="42632" y="191886"/>
                  </a:lnTo>
                  <a:lnTo>
                    <a:pt x="49676" y="242859"/>
                  </a:lnTo>
                  <a:lnTo>
                    <a:pt x="51763" y="295007"/>
                  </a:lnTo>
                  <a:lnTo>
                    <a:pt x="52056" y="312485"/>
                  </a:lnTo>
                  <a:lnTo>
                    <a:pt x="49912" y="321797"/>
                  </a:lnTo>
                  <a:lnTo>
                    <a:pt x="46143" y="325666"/>
                  </a:lnTo>
                  <a:lnTo>
                    <a:pt x="41290" y="325905"/>
                  </a:lnTo>
                  <a:lnTo>
                    <a:pt x="36885" y="322555"/>
                  </a:lnTo>
                  <a:lnTo>
                    <a:pt x="28871" y="309474"/>
                  </a:lnTo>
                  <a:lnTo>
                    <a:pt x="28961" y="271201"/>
                  </a:lnTo>
                  <a:lnTo>
                    <a:pt x="41986" y="233994"/>
                  </a:lnTo>
                  <a:lnTo>
                    <a:pt x="60664" y="206332"/>
                  </a:lnTo>
                  <a:lnTo>
                    <a:pt x="69688" y="201896"/>
                  </a:lnTo>
                  <a:lnTo>
                    <a:pt x="92194" y="200086"/>
                  </a:lnTo>
                  <a:lnTo>
                    <a:pt x="131171" y="211233"/>
                  </a:lnTo>
                  <a:lnTo>
                    <a:pt x="185643" y="251039"/>
                  </a:lnTo>
                  <a:lnTo>
                    <a:pt x="193952" y="258606"/>
                  </a:lnTo>
                  <a:lnTo>
                    <a:pt x="198321" y="268331"/>
                  </a:lnTo>
                  <a:lnTo>
                    <a:pt x="200056" y="291614"/>
                  </a:lnTo>
                  <a:lnTo>
                    <a:pt x="193809" y="311321"/>
                  </a:lnTo>
                  <a:lnTo>
                    <a:pt x="188867" y="319851"/>
                  </a:lnTo>
                  <a:lnTo>
                    <a:pt x="174018" y="332449"/>
                  </a:lnTo>
                  <a:lnTo>
                    <a:pt x="154550" y="340778"/>
                  </a:lnTo>
                  <a:lnTo>
                    <a:pt x="118452" y="344297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26755" y="2937450"/>
              <a:ext cx="127677" cy="149049"/>
            </a:xfrm>
            <a:custGeom>
              <a:avLst/>
              <a:gdLst/>
              <a:ahLst/>
              <a:cxnLst/>
              <a:rect l="0" t="0" r="0" b="0"/>
              <a:pathLst>
                <a:path w="127677" h="149049">
                  <a:moveTo>
                    <a:pt x="90426" y="0"/>
                  </a:moveTo>
                  <a:lnTo>
                    <a:pt x="37399" y="14655"/>
                  </a:lnTo>
                  <a:lnTo>
                    <a:pt x="19675" y="27571"/>
                  </a:lnTo>
                  <a:lnTo>
                    <a:pt x="11673" y="35928"/>
                  </a:lnTo>
                  <a:lnTo>
                    <a:pt x="2782" y="57692"/>
                  </a:lnTo>
                  <a:lnTo>
                    <a:pt x="0" y="81793"/>
                  </a:lnTo>
                  <a:lnTo>
                    <a:pt x="2664" y="104203"/>
                  </a:lnTo>
                  <a:lnTo>
                    <a:pt x="13986" y="122742"/>
                  </a:lnTo>
                  <a:lnTo>
                    <a:pt x="31886" y="137610"/>
                  </a:lnTo>
                  <a:lnTo>
                    <a:pt x="55440" y="148118"/>
                  </a:lnTo>
                  <a:lnTo>
                    <a:pt x="67102" y="149048"/>
                  </a:lnTo>
                  <a:lnTo>
                    <a:pt x="89418" y="143843"/>
                  </a:lnTo>
                  <a:lnTo>
                    <a:pt x="107916" y="130611"/>
                  </a:lnTo>
                  <a:lnTo>
                    <a:pt x="116124" y="122169"/>
                  </a:lnTo>
                  <a:lnTo>
                    <a:pt x="125245" y="100311"/>
                  </a:lnTo>
                  <a:lnTo>
                    <a:pt x="127676" y="87931"/>
                  </a:lnTo>
                  <a:lnTo>
                    <a:pt x="124139" y="64817"/>
                  </a:lnTo>
                  <a:lnTo>
                    <a:pt x="114768" y="45185"/>
                  </a:lnTo>
                  <a:lnTo>
                    <a:pt x="90426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08032" y="2754857"/>
              <a:ext cx="147162" cy="362185"/>
            </a:xfrm>
            <a:custGeom>
              <a:avLst/>
              <a:gdLst/>
              <a:ahLst/>
              <a:cxnLst/>
              <a:rect l="0" t="0" r="0" b="0"/>
              <a:pathLst>
                <a:path w="147162" h="362185">
                  <a:moveTo>
                    <a:pt x="119719" y="277350"/>
                  </a:moveTo>
                  <a:lnTo>
                    <a:pt x="90411" y="233387"/>
                  </a:lnTo>
                  <a:lnTo>
                    <a:pt x="81463" y="226985"/>
                  </a:lnTo>
                  <a:lnTo>
                    <a:pt x="59043" y="219870"/>
                  </a:lnTo>
                  <a:lnTo>
                    <a:pt x="48853" y="220313"/>
                  </a:lnTo>
                  <a:lnTo>
                    <a:pt x="31291" y="227043"/>
                  </a:lnTo>
                  <a:lnTo>
                    <a:pt x="18807" y="240953"/>
                  </a:lnTo>
                  <a:lnTo>
                    <a:pt x="1260" y="278479"/>
                  </a:lnTo>
                  <a:lnTo>
                    <a:pt x="0" y="298909"/>
                  </a:lnTo>
                  <a:lnTo>
                    <a:pt x="4510" y="318517"/>
                  </a:lnTo>
                  <a:lnTo>
                    <a:pt x="26468" y="350169"/>
                  </a:lnTo>
                  <a:lnTo>
                    <a:pt x="32986" y="357481"/>
                  </a:lnTo>
                  <a:lnTo>
                    <a:pt x="40839" y="361187"/>
                  </a:lnTo>
                  <a:lnTo>
                    <a:pt x="58925" y="362184"/>
                  </a:lnTo>
                  <a:lnTo>
                    <a:pt x="75542" y="355608"/>
                  </a:lnTo>
                  <a:lnTo>
                    <a:pt x="90726" y="343717"/>
                  </a:lnTo>
                  <a:lnTo>
                    <a:pt x="112428" y="314952"/>
                  </a:lnTo>
                  <a:lnTo>
                    <a:pt x="132507" y="269254"/>
                  </a:lnTo>
                  <a:lnTo>
                    <a:pt x="145215" y="214120"/>
                  </a:lnTo>
                  <a:lnTo>
                    <a:pt x="147161" y="164768"/>
                  </a:lnTo>
                  <a:lnTo>
                    <a:pt x="135129" y="107902"/>
                  </a:lnTo>
                  <a:lnTo>
                    <a:pt x="123635" y="55828"/>
                  </a:lnTo>
                  <a:lnTo>
                    <a:pt x="111651" y="18301"/>
                  </a:lnTo>
                  <a:lnTo>
                    <a:pt x="100145" y="0"/>
                  </a:lnTo>
                  <a:lnTo>
                    <a:pt x="94972" y="33"/>
                  </a:lnTo>
                  <a:lnTo>
                    <a:pt x="90353" y="5905"/>
                  </a:lnTo>
                  <a:lnTo>
                    <a:pt x="83271" y="28026"/>
                  </a:lnTo>
                  <a:lnTo>
                    <a:pt x="80123" y="57355"/>
                  </a:lnTo>
                  <a:lnTo>
                    <a:pt x="93743" y="116608"/>
                  </a:lnTo>
                  <a:lnTo>
                    <a:pt x="104094" y="165122"/>
                  </a:lnTo>
                  <a:lnTo>
                    <a:pt x="108183" y="227149"/>
                  </a:lnTo>
                  <a:lnTo>
                    <a:pt x="108892" y="278073"/>
                  </a:lnTo>
                  <a:lnTo>
                    <a:pt x="111397" y="309257"/>
                  </a:lnTo>
                  <a:lnTo>
                    <a:pt x="130248" y="3615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01450" y="3011150"/>
              <a:ext cx="42116" cy="84229"/>
            </a:xfrm>
            <a:custGeom>
              <a:avLst/>
              <a:gdLst/>
              <a:ahLst/>
              <a:cxnLst/>
              <a:rect l="0" t="0" r="0" b="0"/>
              <a:pathLst>
                <a:path w="42116" h="84229">
                  <a:moveTo>
                    <a:pt x="0" y="0"/>
                  </a:moveTo>
                  <a:lnTo>
                    <a:pt x="19129" y="52705"/>
                  </a:lnTo>
                  <a:lnTo>
                    <a:pt x="42115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59337" y="2958507"/>
              <a:ext cx="157928" cy="410613"/>
            </a:xfrm>
            <a:custGeom>
              <a:avLst/>
              <a:gdLst/>
              <a:ahLst/>
              <a:cxnLst/>
              <a:rect l="0" t="0" r="0" b="0"/>
              <a:pathLst>
                <a:path w="157928" h="410613">
                  <a:moveTo>
                    <a:pt x="157927" y="0"/>
                  </a:moveTo>
                  <a:lnTo>
                    <a:pt x="142286" y="27557"/>
                  </a:lnTo>
                  <a:lnTo>
                    <a:pt x="126718" y="80660"/>
                  </a:lnTo>
                  <a:lnTo>
                    <a:pt x="108843" y="136401"/>
                  </a:lnTo>
                  <a:lnTo>
                    <a:pt x="85664" y="189452"/>
                  </a:lnTo>
                  <a:lnTo>
                    <a:pt x="60095" y="252679"/>
                  </a:lnTo>
                  <a:lnTo>
                    <a:pt x="37304" y="310438"/>
                  </a:lnTo>
                  <a:lnTo>
                    <a:pt x="13390" y="36500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03478" y="2958507"/>
              <a:ext cx="122831" cy="198581"/>
            </a:xfrm>
            <a:custGeom>
              <a:avLst/>
              <a:gdLst/>
              <a:ahLst/>
              <a:cxnLst/>
              <a:rect l="0" t="0" r="0" b="0"/>
              <a:pathLst>
                <a:path w="122831" h="198581">
                  <a:moveTo>
                    <a:pt x="87527" y="0"/>
                  </a:moveTo>
                  <a:lnTo>
                    <a:pt x="65170" y="1"/>
                  </a:lnTo>
                  <a:lnTo>
                    <a:pt x="56244" y="3510"/>
                  </a:lnTo>
                  <a:lnTo>
                    <a:pt x="40089" y="16768"/>
                  </a:lnTo>
                  <a:lnTo>
                    <a:pt x="17839" y="43963"/>
                  </a:lnTo>
                  <a:lnTo>
                    <a:pt x="2018" y="79837"/>
                  </a:lnTo>
                  <a:lnTo>
                    <a:pt x="0" y="106453"/>
                  </a:lnTo>
                  <a:lnTo>
                    <a:pt x="8236" y="156079"/>
                  </a:lnTo>
                  <a:lnTo>
                    <a:pt x="23349" y="188965"/>
                  </a:lnTo>
                  <a:lnTo>
                    <a:pt x="31874" y="194997"/>
                  </a:lnTo>
                  <a:lnTo>
                    <a:pt x="53823" y="198580"/>
                  </a:lnTo>
                  <a:lnTo>
                    <a:pt x="76056" y="193153"/>
                  </a:lnTo>
                  <a:lnTo>
                    <a:pt x="86899" y="188430"/>
                  </a:lnTo>
                  <a:lnTo>
                    <a:pt x="102066" y="173824"/>
                  </a:lnTo>
                  <a:lnTo>
                    <a:pt x="121334" y="135852"/>
                  </a:lnTo>
                  <a:lnTo>
                    <a:pt x="122830" y="112241"/>
                  </a:lnTo>
                  <a:lnTo>
                    <a:pt x="114258" y="58956"/>
                  </a:lnTo>
                  <a:lnTo>
                    <a:pt x="98056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66513" y="2790051"/>
              <a:ext cx="82421" cy="357970"/>
            </a:xfrm>
            <a:custGeom>
              <a:avLst/>
              <a:gdLst/>
              <a:ahLst/>
              <a:cxnLst/>
              <a:rect l="0" t="0" r="0" b="0"/>
              <a:pathLst>
                <a:path w="82421" h="357970">
                  <a:moveTo>
                    <a:pt x="50834" y="357969"/>
                  </a:moveTo>
                  <a:lnTo>
                    <a:pt x="50834" y="299353"/>
                  </a:lnTo>
                  <a:lnTo>
                    <a:pt x="42429" y="245179"/>
                  </a:lnTo>
                  <a:lnTo>
                    <a:pt x="29503" y="192537"/>
                  </a:lnTo>
                  <a:lnTo>
                    <a:pt x="21274" y="142407"/>
                  </a:lnTo>
                  <a:lnTo>
                    <a:pt x="19849" y="101337"/>
                  </a:lnTo>
                  <a:lnTo>
                    <a:pt x="16139" y="89785"/>
                  </a:lnTo>
                  <a:lnTo>
                    <a:pt x="2658" y="70710"/>
                  </a:lnTo>
                  <a:lnTo>
                    <a:pt x="0" y="61178"/>
                  </a:lnTo>
                  <a:lnTo>
                    <a:pt x="3285" y="41229"/>
                  </a:lnTo>
                  <a:lnTo>
                    <a:pt x="18288" y="15856"/>
                  </a:lnTo>
                  <a:lnTo>
                    <a:pt x="26797" y="10571"/>
                  </a:lnTo>
                  <a:lnTo>
                    <a:pt x="8242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64704" y="2990093"/>
              <a:ext cx="115815" cy="14655"/>
            </a:xfrm>
            <a:custGeom>
              <a:avLst/>
              <a:gdLst/>
              <a:ahLst/>
              <a:cxnLst/>
              <a:rect l="0" t="0" r="0" b="0"/>
              <a:pathLst>
                <a:path w="115815" h="14655">
                  <a:moveTo>
                    <a:pt x="115814" y="0"/>
                  </a:moveTo>
                  <a:lnTo>
                    <a:pt x="71851" y="14654"/>
                  </a:lnTo>
                  <a:lnTo>
                    <a:pt x="18719" y="1188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16990" y="2868518"/>
              <a:ext cx="110969" cy="374260"/>
            </a:xfrm>
            <a:custGeom>
              <a:avLst/>
              <a:gdLst/>
              <a:ahLst/>
              <a:cxnLst/>
              <a:rect l="0" t="0" r="0" b="0"/>
              <a:pathLst>
                <a:path w="110969" h="374260">
                  <a:moveTo>
                    <a:pt x="37269" y="374259"/>
                  </a:moveTo>
                  <a:lnTo>
                    <a:pt x="30033" y="345533"/>
                  </a:lnTo>
                  <a:lnTo>
                    <a:pt x="24271" y="282147"/>
                  </a:lnTo>
                  <a:lnTo>
                    <a:pt x="15480" y="235052"/>
                  </a:lnTo>
                  <a:lnTo>
                    <a:pt x="7618" y="172326"/>
                  </a:lnTo>
                  <a:lnTo>
                    <a:pt x="0" y="114876"/>
                  </a:lnTo>
                  <a:lnTo>
                    <a:pt x="7333" y="58467"/>
                  </a:lnTo>
                  <a:lnTo>
                    <a:pt x="10293" y="44408"/>
                  </a:lnTo>
                  <a:lnTo>
                    <a:pt x="22939" y="22548"/>
                  </a:lnTo>
                  <a:lnTo>
                    <a:pt x="31226" y="13443"/>
                  </a:lnTo>
                  <a:lnTo>
                    <a:pt x="52911" y="3326"/>
                  </a:lnTo>
                  <a:lnTo>
                    <a:pt x="75806" y="0"/>
                  </a:lnTo>
                  <a:lnTo>
                    <a:pt x="110968" y="57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759503" y="3074321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9065"/>
                  </a:lnTo>
                  <a:lnTo>
                    <a:pt x="46306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51179" y="3032207"/>
              <a:ext cx="39952" cy="159377"/>
            </a:xfrm>
            <a:custGeom>
              <a:avLst/>
              <a:gdLst/>
              <a:ahLst/>
              <a:cxnLst/>
              <a:rect l="0" t="0" r="0" b="0"/>
              <a:pathLst>
                <a:path w="39952" h="159377">
                  <a:moveTo>
                    <a:pt x="8365" y="105285"/>
                  </a:moveTo>
                  <a:lnTo>
                    <a:pt x="23019" y="154837"/>
                  </a:lnTo>
                  <a:lnTo>
                    <a:pt x="22814" y="159376"/>
                  </a:lnTo>
                  <a:lnTo>
                    <a:pt x="20337" y="158893"/>
                  </a:lnTo>
                  <a:lnTo>
                    <a:pt x="16346" y="155062"/>
                  </a:lnTo>
                  <a:lnTo>
                    <a:pt x="5140" y="132902"/>
                  </a:lnTo>
                  <a:lnTo>
                    <a:pt x="0" y="98520"/>
                  </a:lnTo>
                  <a:lnTo>
                    <a:pt x="4067" y="53108"/>
                  </a:lnTo>
                  <a:lnTo>
                    <a:pt x="12693" y="29063"/>
                  </a:lnTo>
                  <a:lnTo>
                    <a:pt x="23156" y="12917"/>
                  </a:lnTo>
                  <a:lnTo>
                    <a:pt x="3995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75357" y="3011164"/>
              <a:ext cx="121487" cy="178971"/>
            </a:xfrm>
            <a:custGeom>
              <a:avLst/>
              <a:gdLst/>
              <a:ahLst/>
              <a:cxnLst/>
              <a:rect l="0" t="0" r="0" b="0"/>
              <a:pathLst>
                <a:path w="121487" h="178971">
                  <a:moveTo>
                    <a:pt x="0" y="73685"/>
                  </a:moveTo>
                  <a:lnTo>
                    <a:pt x="37478" y="82019"/>
                  </a:lnTo>
                  <a:lnTo>
                    <a:pt x="72327" y="80444"/>
                  </a:lnTo>
                  <a:lnTo>
                    <a:pt x="92976" y="74349"/>
                  </a:lnTo>
                  <a:lnTo>
                    <a:pt x="109953" y="63842"/>
                  </a:lnTo>
                  <a:lnTo>
                    <a:pt x="115416" y="55425"/>
                  </a:lnTo>
                  <a:lnTo>
                    <a:pt x="121486" y="33594"/>
                  </a:lnTo>
                  <a:lnTo>
                    <a:pt x="120765" y="23561"/>
                  </a:lnTo>
                  <a:lnTo>
                    <a:pt x="113725" y="6175"/>
                  </a:lnTo>
                  <a:lnTo>
                    <a:pt x="106232" y="1772"/>
                  </a:lnTo>
                  <a:lnTo>
                    <a:pt x="85429" y="0"/>
                  </a:lnTo>
                  <a:lnTo>
                    <a:pt x="52998" y="11168"/>
                  </a:lnTo>
                  <a:lnTo>
                    <a:pt x="37983" y="26013"/>
                  </a:lnTo>
                  <a:lnTo>
                    <a:pt x="22954" y="57220"/>
                  </a:lnTo>
                  <a:lnTo>
                    <a:pt x="14211" y="96103"/>
                  </a:lnTo>
                  <a:lnTo>
                    <a:pt x="14505" y="122253"/>
                  </a:lnTo>
                  <a:lnTo>
                    <a:pt x="22434" y="145574"/>
                  </a:lnTo>
                  <a:lnTo>
                    <a:pt x="36877" y="161398"/>
                  </a:lnTo>
                  <a:lnTo>
                    <a:pt x="45642" y="167255"/>
                  </a:lnTo>
                  <a:lnTo>
                    <a:pt x="80334" y="175500"/>
                  </a:lnTo>
                  <a:lnTo>
                    <a:pt x="115814" y="1789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32526" y="3042735"/>
              <a:ext cx="129710" cy="161331"/>
            </a:xfrm>
            <a:custGeom>
              <a:avLst/>
              <a:gdLst/>
              <a:ahLst/>
              <a:cxnLst/>
              <a:rect l="0" t="0" r="0" b="0"/>
              <a:pathLst>
                <a:path w="129710" h="161331">
                  <a:moveTo>
                    <a:pt x="106044" y="0"/>
                  </a:moveTo>
                  <a:lnTo>
                    <a:pt x="42616" y="19129"/>
                  </a:lnTo>
                  <a:lnTo>
                    <a:pt x="21701" y="30339"/>
                  </a:lnTo>
                  <a:lnTo>
                    <a:pt x="6947" y="46240"/>
                  </a:lnTo>
                  <a:lnTo>
                    <a:pt x="1375" y="55393"/>
                  </a:lnTo>
                  <a:lnTo>
                    <a:pt x="0" y="63835"/>
                  </a:lnTo>
                  <a:lnTo>
                    <a:pt x="1423" y="71803"/>
                  </a:lnTo>
                  <a:lnTo>
                    <a:pt x="4711" y="79454"/>
                  </a:lnTo>
                  <a:lnTo>
                    <a:pt x="17723" y="91075"/>
                  </a:lnTo>
                  <a:lnTo>
                    <a:pt x="78143" y="118610"/>
                  </a:lnTo>
                  <a:lnTo>
                    <a:pt x="125749" y="144442"/>
                  </a:lnTo>
                  <a:lnTo>
                    <a:pt x="129709" y="150107"/>
                  </a:lnTo>
                  <a:lnTo>
                    <a:pt x="128839" y="155054"/>
                  </a:lnTo>
                  <a:lnTo>
                    <a:pt x="124750" y="159521"/>
                  </a:lnTo>
                  <a:lnTo>
                    <a:pt x="117345" y="161330"/>
                  </a:lnTo>
                  <a:lnTo>
                    <a:pt x="58673" y="153018"/>
                  </a:lnTo>
                  <a:lnTo>
                    <a:pt x="32344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370155" y="2853222"/>
              <a:ext cx="157929" cy="347442"/>
            </a:xfrm>
            <a:custGeom>
              <a:avLst/>
              <a:gdLst/>
              <a:ahLst/>
              <a:cxnLst/>
              <a:rect l="0" t="0" r="0" b="0"/>
              <a:pathLst>
                <a:path w="157929" h="347442">
                  <a:moveTo>
                    <a:pt x="0" y="0"/>
                  </a:moveTo>
                  <a:lnTo>
                    <a:pt x="11453" y="48931"/>
                  </a:lnTo>
                  <a:lnTo>
                    <a:pt x="18212" y="96777"/>
                  </a:lnTo>
                  <a:lnTo>
                    <a:pt x="20495" y="159757"/>
                  </a:lnTo>
                  <a:lnTo>
                    <a:pt x="26480" y="208643"/>
                  </a:lnTo>
                  <a:lnTo>
                    <a:pt x="30073" y="260172"/>
                  </a:lnTo>
                  <a:lnTo>
                    <a:pt x="37352" y="313392"/>
                  </a:lnTo>
                  <a:lnTo>
                    <a:pt x="36600" y="314213"/>
                  </a:lnTo>
                  <a:lnTo>
                    <a:pt x="34929" y="311251"/>
                  </a:lnTo>
                  <a:lnTo>
                    <a:pt x="38165" y="290314"/>
                  </a:lnTo>
                  <a:lnTo>
                    <a:pt x="58146" y="252969"/>
                  </a:lnTo>
                  <a:lnTo>
                    <a:pt x="71077" y="236823"/>
                  </a:lnTo>
                  <a:lnTo>
                    <a:pt x="78970" y="233921"/>
                  </a:lnTo>
                  <a:lnTo>
                    <a:pt x="87742" y="234326"/>
                  </a:lnTo>
                  <a:lnTo>
                    <a:pt x="105678" y="241016"/>
                  </a:lnTo>
                  <a:lnTo>
                    <a:pt x="121447" y="251788"/>
                  </a:lnTo>
                  <a:lnTo>
                    <a:pt x="133136" y="267494"/>
                  </a:lnTo>
                  <a:lnTo>
                    <a:pt x="152756" y="315249"/>
                  </a:lnTo>
                  <a:lnTo>
                    <a:pt x="157928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699831" y="3011150"/>
              <a:ext cx="266807" cy="200989"/>
            </a:xfrm>
            <a:custGeom>
              <a:avLst/>
              <a:gdLst/>
              <a:ahLst/>
              <a:cxnLst/>
              <a:rect l="0" t="0" r="0" b="0"/>
              <a:pathLst>
                <a:path w="266807" h="200989">
                  <a:moveTo>
                    <a:pt x="7236" y="10528"/>
                  </a:moveTo>
                  <a:lnTo>
                    <a:pt x="0" y="38085"/>
                  </a:lnTo>
                  <a:lnTo>
                    <a:pt x="478" y="91188"/>
                  </a:lnTo>
                  <a:lnTo>
                    <a:pt x="11490" y="136165"/>
                  </a:lnTo>
                  <a:lnTo>
                    <a:pt x="27085" y="162658"/>
                  </a:lnTo>
                  <a:lnTo>
                    <a:pt x="42964" y="174848"/>
                  </a:lnTo>
                  <a:lnTo>
                    <a:pt x="52111" y="179736"/>
                  </a:lnTo>
                  <a:lnTo>
                    <a:pt x="60549" y="180655"/>
                  </a:lnTo>
                  <a:lnTo>
                    <a:pt x="76165" y="175438"/>
                  </a:lnTo>
                  <a:lnTo>
                    <a:pt x="98110" y="153757"/>
                  </a:lnTo>
                  <a:lnTo>
                    <a:pt x="113840" y="125106"/>
                  </a:lnTo>
                  <a:lnTo>
                    <a:pt x="119250" y="122009"/>
                  </a:lnTo>
                  <a:lnTo>
                    <a:pt x="125196" y="123453"/>
                  </a:lnTo>
                  <a:lnTo>
                    <a:pt x="138041" y="134417"/>
                  </a:lnTo>
                  <a:lnTo>
                    <a:pt x="180455" y="187882"/>
                  </a:lnTo>
                  <a:lnTo>
                    <a:pt x="198866" y="199706"/>
                  </a:lnTo>
                  <a:lnTo>
                    <a:pt x="208689" y="200988"/>
                  </a:lnTo>
                  <a:lnTo>
                    <a:pt x="228962" y="196173"/>
                  </a:lnTo>
                  <a:lnTo>
                    <a:pt x="243431" y="183114"/>
                  </a:lnTo>
                  <a:lnTo>
                    <a:pt x="258154" y="152912"/>
                  </a:lnTo>
                  <a:lnTo>
                    <a:pt x="266806" y="111208"/>
                  </a:lnTo>
                  <a:lnTo>
                    <a:pt x="266250" y="68045"/>
                  </a:lnTo>
                  <a:lnTo>
                    <a:pt x="260394" y="44280"/>
                  </a:lnTo>
                  <a:lnTo>
                    <a:pt x="23886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14591" y="3073995"/>
              <a:ext cx="187317" cy="131816"/>
            </a:xfrm>
            <a:custGeom>
              <a:avLst/>
              <a:gdLst/>
              <a:ahLst/>
              <a:cxnLst/>
              <a:rect l="0" t="0" r="0" b="0"/>
              <a:pathLst>
                <a:path w="187317" h="131816">
                  <a:moveTo>
                    <a:pt x="82031" y="74025"/>
                  </a:moveTo>
                  <a:lnTo>
                    <a:pt x="87620" y="57258"/>
                  </a:lnTo>
                  <a:lnTo>
                    <a:pt x="87244" y="39667"/>
                  </a:lnTo>
                  <a:lnTo>
                    <a:pt x="82008" y="21320"/>
                  </a:lnTo>
                  <a:lnTo>
                    <a:pt x="71883" y="5368"/>
                  </a:lnTo>
                  <a:lnTo>
                    <a:pt x="63567" y="1347"/>
                  </a:lnTo>
                  <a:lnTo>
                    <a:pt x="41849" y="0"/>
                  </a:lnTo>
                  <a:lnTo>
                    <a:pt x="22838" y="6420"/>
                  </a:lnTo>
                  <a:lnTo>
                    <a:pt x="14493" y="11408"/>
                  </a:lnTo>
                  <a:lnTo>
                    <a:pt x="8929" y="20582"/>
                  </a:lnTo>
                  <a:lnTo>
                    <a:pt x="0" y="74214"/>
                  </a:lnTo>
                  <a:lnTo>
                    <a:pt x="1119" y="99845"/>
                  </a:lnTo>
                  <a:lnTo>
                    <a:pt x="9415" y="119036"/>
                  </a:lnTo>
                  <a:lnTo>
                    <a:pt x="17242" y="125090"/>
                  </a:lnTo>
                  <a:lnTo>
                    <a:pt x="38418" y="131815"/>
                  </a:lnTo>
                  <a:lnTo>
                    <a:pt x="47107" y="130100"/>
                  </a:lnTo>
                  <a:lnTo>
                    <a:pt x="54068" y="125446"/>
                  </a:lnTo>
                  <a:lnTo>
                    <a:pt x="59879" y="118834"/>
                  </a:lnTo>
                  <a:lnTo>
                    <a:pt x="66336" y="95890"/>
                  </a:lnTo>
                  <a:lnTo>
                    <a:pt x="70482" y="39090"/>
                  </a:lnTo>
                  <a:lnTo>
                    <a:pt x="69652" y="33188"/>
                  </a:lnTo>
                  <a:lnTo>
                    <a:pt x="67929" y="32762"/>
                  </a:lnTo>
                  <a:lnTo>
                    <a:pt x="65611" y="35988"/>
                  </a:lnTo>
                  <a:lnTo>
                    <a:pt x="66154" y="48931"/>
                  </a:lnTo>
                  <a:lnTo>
                    <a:pt x="71465" y="65212"/>
                  </a:lnTo>
                  <a:lnTo>
                    <a:pt x="81625" y="80247"/>
                  </a:lnTo>
                  <a:lnTo>
                    <a:pt x="97058" y="91608"/>
                  </a:lnTo>
                  <a:lnTo>
                    <a:pt x="135562" y="108434"/>
                  </a:lnTo>
                  <a:lnTo>
                    <a:pt x="156125" y="109595"/>
                  </a:lnTo>
                  <a:lnTo>
                    <a:pt x="187316" y="105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246216" y="2895336"/>
              <a:ext cx="29391" cy="305328"/>
            </a:xfrm>
            <a:custGeom>
              <a:avLst/>
              <a:gdLst/>
              <a:ahLst/>
              <a:cxnLst/>
              <a:rect l="0" t="0" r="0" b="0"/>
              <a:pathLst>
                <a:path w="29391" h="305328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9" y="152805"/>
                  </a:lnTo>
                  <a:lnTo>
                    <a:pt x="13527" y="206583"/>
                  </a:lnTo>
                  <a:lnTo>
                    <a:pt x="25044" y="266411"/>
                  </a:lnTo>
                  <a:lnTo>
                    <a:pt x="2939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149264" y="3015613"/>
              <a:ext cx="168457" cy="37652"/>
            </a:xfrm>
            <a:custGeom>
              <a:avLst/>
              <a:gdLst/>
              <a:ahLst/>
              <a:cxnLst/>
              <a:rect l="0" t="0" r="0" b="0"/>
              <a:pathLst>
                <a:path w="168457" h="37652">
                  <a:moveTo>
                    <a:pt x="168456" y="6065"/>
                  </a:moveTo>
                  <a:lnTo>
                    <a:pt x="134834" y="0"/>
                  </a:lnTo>
                  <a:lnTo>
                    <a:pt x="75049" y="10625"/>
                  </a:lnTo>
                  <a:lnTo>
                    <a:pt x="24355" y="27260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317720" y="3036433"/>
              <a:ext cx="148058" cy="176021"/>
            </a:xfrm>
            <a:custGeom>
              <a:avLst/>
              <a:gdLst/>
              <a:ahLst/>
              <a:cxnLst/>
              <a:rect l="0" t="0" r="0" b="0"/>
              <a:pathLst>
                <a:path w="148058" h="176021">
                  <a:moveTo>
                    <a:pt x="0" y="80002"/>
                  </a:moveTo>
                  <a:lnTo>
                    <a:pt x="58617" y="85591"/>
                  </a:lnTo>
                  <a:lnTo>
                    <a:pt x="93407" y="83478"/>
                  </a:lnTo>
                  <a:lnTo>
                    <a:pt x="125943" y="75443"/>
                  </a:lnTo>
                  <a:lnTo>
                    <a:pt x="134265" y="69943"/>
                  </a:lnTo>
                  <a:lnTo>
                    <a:pt x="146630" y="54475"/>
                  </a:lnTo>
                  <a:lnTo>
                    <a:pt x="148057" y="46606"/>
                  </a:lnTo>
                  <a:lnTo>
                    <a:pt x="146668" y="39021"/>
                  </a:lnTo>
                  <a:lnTo>
                    <a:pt x="138885" y="24354"/>
                  </a:lnTo>
                  <a:lnTo>
                    <a:pt x="127628" y="10036"/>
                  </a:lnTo>
                  <a:lnTo>
                    <a:pt x="108586" y="2112"/>
                  </a:lnTo>
                  <a:lnTo>
                    <a:pt x="96957" y="0"/>
                  </a:lnTo>
                  <a:lnTo>
                    <a:pt x="77797" y="3891"/>
                  </a:lnTo>
                  <a:lnTo>
                    <a:pt x="61482" y="14589"/>
                  </a:lnTo>
                  <a:lnTo>
                    <a:pt x="46433" y="31042"/>
                  </a:lnTo>
                  <a:lnTo>
                    <a:pt x="38184" y="53173"/>
                  </a:lnTo>
                  <a:lnTo>
                    <a:pt x="35688" y="79776"/>
                  </a:lnTo>
                  <a:lnTo>
                    <a:pt x="42030" y="125299"/>
                  </a:lnTo>
                  <a:lnTo>
                    <a:pt x="52215" y="150437"/>
                  </a:lnTo>
                  <a:lnTo>
                    <a:pt x="67661" y="167068"/>
                  </a:lnTo>
                  <a:lnTo>
                    <a:pt x="76693" y="173141"/>
                  </a:lnTo>
                  <a:lnTo>
                    <a:pt x="85054" y="176020"/>
                  </a:lnTo>
                  <a:lnTo>
                    <a:pt x="115814" y="1747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496704" y="2969036"/>
              <a:ext cx="178986" cy="239852"/>
            </a:xfrm>
            <a:custGeom>
              <a:avLst/>
              <a:gdLst/>
              <a:ahLst/>
              <a:cxnLst/>
              <a:rect l="0" t="0" r="0" b="0"/>
              <a:pathLst>
                <a:path w="178986" h="239852">
                  <a:moveTo>
                    <a:pt x="0" y="115813"/>
                  </a:moveTo>
                  <a:lnTo>
                    <a:pt x="19129" y="176924"/>
                  </a:lnTo>
                  <a:lnTo>
                    <a:pt x="44215" y="236945"/>
                  </a:lnTo>
                  <a:lnTo>
                    <a:pt x="47024" y="239851"/>
                  </a:lnTo>
                  <a:lnTo>
                    <a:pt x="48897" y="235940"/>
                  </a:lnTo>
                  <a:lnTo>
                    <a:pt x="49808" y="217166"/>
                  </a:lnTo>
                  <a:lnTo>
                    <a:pt x="40861" y="166986"/>
                  </a:lnTo>
                  <a:lnTo>
                    <a:pt x="33418" y="112014"/>
                  </a:lnTo>
                  <a:lnTo>
                    <a:pt x="38639" y="90338"/>
                  </a:lnTo>
                  <a:lnTo>
                    <a:pt x="61055" y="51770"/>
                  </a:lnTo>
                  <a:lnTo>
                    <a:pt x="86721" y="26388"/>
                  </a:lnTo>
                  <a:lnTo>
                    <a:pt x="122142" y="963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3158549" y="3821844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147399" y="0"/>
                </a:moveTo>
                <a:lnTo>
                  <a:pt x="104707" y="3120"/>
                </a:lnTo>
                <a:lnTo>
                  <a:pt x="51878" y="906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8" name="Group 157"/>
          <p:cNvGrpSpPr/>
          <p:nvPr/>
        </p:nvGrpSpPr>
        <p:grpSpPr>
          <a:xfrm>
            <a:off x="3442818" y="3456221"/>
            <a:ext cx="4969452" cy="544609"/>
            <a:chOff x="3442818" y="3456221"/>
            <a:chExt cx="4969452" cy="544609"/>
          </a:xfrm>
        </p:grpSpPr>
        <p:sp>
          <p:nvSpPr>
            <p:cNvPr id="135" name="Freeform 134"/>
            <p:cNvSpPr/>
            <p:nvPr/>
          </p:nvSpPr>
          <p:spPr>
            <a:xfrm>
              <a:off x="3516518" y="365338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4991" y="34792"/>
                  </a:lnTo>
                  <a:lnTo>
                    <a:pt x="19512" y="96777"/>
                  </a:lnTo>
                  <a:lnTo>
                    <a:pt x="20752" y="159757"/>
                  </a:lnTo>
                  <a:lnTo>
                    <a:pt x="12683" y="223073"/>
                  </a:lnTo>
                  <a:lnTo>
                    <a:pt x="5365" y="27764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442818" y="3596733"/>
              <a:ext cx="232718" cy="402814"/>
            </a:xfrm>
            <a:custGeom>
              <a:avLst/>
              <a:gdLst/>
              <a:ahLst/>
              <a:cxnLst/>
              <a:rect l="0" t="0" r="0" b="0"/>
              <a:pathLst>
                <a:path w="232718" h="402814">
                  <a:moveTo>
                    <a:pt x="0" y="88241"/>
                  </a:moveTo>
                  <a:lnTo>
                    <a:pt x="9575" y="64194"/>
                  </a:lnTo>
                  <a:lnTo>
                    <a:pt x="39403" y="28648"/>
                  </a:lnTo>
                  <a:lnTo>
                    <a:pt x="65488" y="13132"/>
                  </a:lnTo>
                  <a:lnTo>
                    <a:pt x="95443" y="1126"/>
                  </a:lnTo>
                  <a:lnTo>
                    <a:pt x="116119" y="0"/>
                  </a:lnTo>
                  <a:lnTo>
                    <a:pt x="157988" y="8809"/>
                  </a:lnTo>
                  <a:lnTo>
                    <a:pt x="183942" y="24021"/>
                  </a:lnTo>
                  <a:lnTo>
                    <a:pt x="206450" y="48935"/>
                  </a:lnTo>
                  <a:lnTo>
                    <a:pt x="211469" y="71552"/>
                  </a:lnTo>
                  <a:lnTo>
                    <a:pt x="205158" y="118609"/>
                  </a:lnTo>
                  <a:lnTo>
                    <a:pt x="190380" y="145462"/>
                  </a:lnTo>
                  <a:lnTo>
                    <a:pt x="146127" y="191009"/>
                  </a:lnTo>
                  <a:lnTo>
                    <a:pt x="115437" y="210717"/>
                  </a:lnTo>
                  <a:lnTo>
                    <a:pt x="105034" y="215515"/>
                  </a:lnTo>
                  <a:lnTo>
                    <a:pt x="100438" y="216374"/>
                  </a:lnTo>
                  <a:lnTo>
                    <a:pt x="99714" y="214608"/>
                  </a:lnTo>
                  <a:lnTo>
                    <a:pt x="101571" y="211090"/>
                  </a:lnTo>
                  <a:lnTo>
                    <a:pt x="116113" y="207181"/>
                  </a:lnTo>
                  <a:lnTo>
                    <a:pt x="137004" y="206614"/>
                  </a:lnTo>
                  <a:lnTo>
                    <a:pt x="157987" y="210261"/>
                  </a:lnTo>
                  <a:lnTo>
                    <a:pt x="175892" y="222021"/>
                  </a:lnTo>
                  <a:lnTo>
                    <a:pt x="220827" y="273193"/>
                  </a:lnTo>
                  <a:lnTo>
                    <a:pt x="227937" y="285242"/>
                  </a:lnTo>
                  <a:lnTo>
                    <a:pt x="232717" y="307988"/>
                  </a:lnTo>
                  <a:lnTo>
                    <a:pt x="229772" y="329795"/>
                  </a:lnTo>
                  <a:lnTo>
                    <a:pt x="214960" y="360634"/>
                  </a:lnTo>
                  <a:lnTo>
                    <a:pt x="202383" y="377370"/>
                  </a:lnTo>
                  <a:lnTo>
                    <a:pt x="182755" y="389488"/>
                  </a:lnTo>
                  <a:lnTo>
                    <a:pt x="158433" y="397603"/>
                  </a:lnTo>
                  <a:lnTo>
                    <a:pt x="101572" y="402813"/>
                  </a:lnTo>
                  <a:lnTo>
                    <a:pt x="45540" y="398253"/>
                  </a:lnTo>
                  <a:lnTo>
                    <a:pt x="0" y="3830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708789" y="3772430"/>
              <a:ext cx="166178" cy="203997"/>
            </a:xfrm>
            <a:custGeom>
              <a:avLst/>
              <a:gdLst/>
              <a:ahLst/>
              <a:cxnLst/>
              <a:rect l="0" t="0" r="0" b="0"/>
              <a:pathLst>
                <a:path w="166178" h="203997">
                  <a:moveTo>
                    <a:pt x="28827" y="91528"/>
                  </a:moveTo>
                  <a:lnTo>
                    <a:pt x="45595" y="97117"/>
                  </a:lnTo>
                  <a:lnTo>
                    <a:pt x="63186" y="96742"/>
                  </a:lnTo>
                  <a:lnTo>
                    <a:pt x="120656" y="89875"/>
                  </a:lnTo>
                  <a:lnTo>
                    <a:pt x="143340" y="80655"/>
                  </a:lnTo>
                  <a:lnTo>
                    <a:pt x="158880" y="65639"/>
                  </a:lnTo>
                  <a:lnTo>
                    <a:pt x="164662" y="56721"/>
                  </a:lnTo>
                  <a:lnTo>
                    <a:pt x="166177" y="47266"/>
                  </a:lnTo>
                  <a:lnTo>
                    <a:pt x="161622" y="27403"/>
                  </a:lnTo>
                  <a:lnTo>
                    <a:pt x="155961" y="19532"/>
                  </a:lnTo>
                  <a:lnTo>
                    <a:pt x="140314" y="7667"/>
                  </a:lnTo>
                  <a:lnTo>
                    <a:pt x="106184" y="0"/>
                  </a:lnTo>
                  <a:lnTo>
                    <a:pt x="72025" y="3317"/>
                  </a:lnTo>
                  <a:lnTo>
                    <a:pt x="53485" y="14889"/>
                  </a:lnTo>
                  <a:lnTo>
                    <a:pt x="16433" y="53706"/>
                  </a:lnTo>
                  <a:lnTo>
                    <a:pt x="6551" y="72379"/>
                  </a:lnTo>
                  <a:lnTo>
                    <a:pt x="0" y="108211"/>
                  </a:lnTo>
                  <a:lnTo>
                    <a:pt x="4707" y="131698"/>
                  </a:lnTo>
                  <a:lnTo>
                    <a:pt x="21203" y="175372"/>
                  </a:lnTo>
                  <a:lnTo>
                    <a:pt x="34797" y="190403"/>
                  </a:lnTo>
                  <a:lnTo>
                    <a:pt x="43336" y="196049"/>
                  </a:lnTo>
                  <a:lnTo>
                    <a:pt x="77710" y="203996"/>
                  </a:lnTo>
                  <a:lnTo>
                    <a:pt x="111941" y="200761"/>
                  </a:lnTo>
                  <a:lnTo>
                    <a:pt x="130497" y="192329"/>
                  </a:lnTo>
                  <a:lnTo>
                    <a:pt x="155169" y="175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79772" y="3611274"/>
              <a:ext cx="1" cy="389556"/>
            </a:xfrm>
            <a:custGeom>
              <a:avLst/>
              <a:gdLst/>
              <a:ahLst/>
              <a:cxnLst/>
              <a:rect l="0" t="0" r="0" b="0"/>
              <a:pathLst>
                <a:path w="1" h="389556">
                  <a:moveTo>
                    <a:pt x="0" y="0"/>
                  </a:moveTo>
                  <a:lnTo>
                    <a:pt x="0" y="57264"/>
                  </a:lnTo>
                  <a:lnTo>
                    <a:pt x="0" y="112894"/>
                  </a:lnTo>
                  <a:lnTo>
                    <a:pt x="0" y="157800"/>
                  </a:lnTo>
                  <a:lnTo>
                    <a:pt x="0" y="205054"/>
                  </a:lnTo>
                  <a:lnTo>
                    <a:pt x="0" y="250233"/>
                  </a:lnTo>
                  <a:lnTo>
                    <a:pt x="0" y="308890"/>
                  </a:lnTo>
                  <a:lnTo>
                    <a:pt x="0" y="35278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842901" y="3769202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5550" y="23719"/>
                  </a:lnTo>
                  <a:lnTo>
                    <a:pt x="83060" y="33669"/>
                  </a:lnTo>
                  <a:lnTo>
                    <a:pt x="27846" y="404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064000" y="3748145"/>
              <a:ext cx="219201" cy="211017"/>
            </a:xfrm>
            <a:custGeom>
              <a:avLst/>
              <a:gdLst/>
              <a:ahLst/>
              <a:cxnLst/>
              <a:rect l="0" t="0" r="0" b="0"/>
              <a:pathLst>
                <a:path w="219201" h="211017">
                  <a:moveTo>
                    <a:pt x="0" y="63171"/>
                  </a:moveTo>
                  <a:lnTo>
                    <a:pt x="5589" y="121788"/>
                  </a:lnTo>
                  <a:lnTo>
                    <a:pt x="21330" y="178385"/>
                  </a:lnTo>
                  <a:lnTo>
                    <a:pt x="24749" y="189113"/>
                  </a:lnTo>
                  <a:lnTo>
                    <a:pt x="30537" y="195096"/>
                  </a:lnTo>
                  <a:lnTo>
                    <a:pt x="37906" y="197914"/>
                  </a:lnTo>
                  <a:lnTo>
                    <a:pt x="46327" y="198623"/>
                  </a:lnTo>
                  <a:lnTo>
                    <a:pt x="54281" y="194416"/>
                  </a:lnTo>
                  <a:lnTo>
                    <a:pt x="69358" y="177264"/>
                  </a:lnTo>
                  <a:lnTo>
                    <a:pt x="97576" y="115662"/>
                  </a:lnTo>
                  <a:lnTo>
                    <a:pt x="101315" y="114543"/>
                  </a:lnTo>
                  <a:lnTo>
                    <a:pt x="104978" y="119646"/>
                  </a:lnTo>
                  <a:lnTo>
                    <a:pt x="123962" y="175026"/>
                  </a:lnTo>
                  <a:lnTo>
                    <a:pt x="135423" y="193213"/>
                  </a:lnTo>
                  <a:lnTo>
                    <a:pt x="151434" y="205975"/>
                  </a:lnTo>
                  <a:lnTo>
                    <a:pt x="160618" y="211016"/>
                  </a:lnTo>
                  <a:lnTo>
                    <a:pt x="169079" y="210867"/>
                  </a:lnTo>
                  <a:lnTo>
                    <a:pt x="177060" y="207258"/>
                  </a:lnTo>
                  <a:lnTo>
                    <a:pt x="199471" y="185412"/>
                  </a:lnTo>
                  <a:lnTo>
                    <a:pt x="206680" y="176250"/>
                  </a:lnTo>
                  <a:lnTo>
                    <a:pt x="214690" y="150473"/>
                  </a:lnTo>
                  <a:lnTo>
                    <a:pt x="219200" y="103076"/>
                  </a:lnTo>
                  <a:lnTo>
                    <a:pt x="215134" y="45837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295626" y="3737443"/>
              <a:ext cx="163599" cy="162687"/>
            </a:xfrm>
            <a:custGeom>
              <a:avLst/>
              <a:gdLst/>
              <a:ahLst/>
              <a:cxnLst/>
              <a:rect l="0" t="0" r="0" b="0"/>
              <a:pathLst>
                <a:path w="163599" h="162687">
                  <a:moveTo>
                    <a:pt x="0" y="52816"/>
                  </a:moveTo>
                  <a:lnTo>
                    <a:pt x="17982" y="68457"/>
                  </a:lnTo>
                  <a:lnTo>
                    <a:pt x="79451" y="103152"/>
                  </a:lnTo>
                  <a:lnTo>
                    <a:pt x="103162" y="109112"/>
                  </a:lnTo>
                  <a:lnTo>
                    <a:pt x="125399" y="107862"/>
                  </a:lnTo>
                  <a:lnTo>
                    <a:pt x="143860" y="100288"/>
                  </a:lnTo>
                  <a:lnTo>
                    <a:pt x="152059" y="94992"/>
                  </a:lnTo>
                  <a:lnTo>
                    <a:pt x="157525" y="86782"/>
                  </a:lnTo>
                  <a:lnTo>
                    <a:pt x="163598" y="65183"/>
                  </a:lnTo>
                  <a:lnTo>
                    <a:pt x="160058" y="43104"/>
                  </a:lnTo>
                  <a:lnTo>
                    <a:pt x="155839" y="32304"/>
                  </a:lnTo>
                  <a:lnTo>
                    <a:pt x="138672" y="14064"/>
                  </a:lnTo>
                  <a:lnTo>
                    <a:pt x="127543" y="5924"/>
                  </a:lnTo>
                  <a:lnTo>
                    <a:pt x="102700" y="0"/>
                  </a:lnTo>
                  <a:lnTo>
                    <a:pt x="89524" y="57"/>
                  </a:lnTo>
                  <a:lnTo>
                    <a:pt x="79570" y="3606"/>
                  </a:lnTo>
                  <a:lnTo>
                    <a:pt x="65390" y="16907"/>
                  </a:lnTo>
                  <a:lnTo>
                    <a:pt x="50831" y="44126"/>
                  </a:lnTo>
                  <a:lnTo>
                    <a:pt x="49108" y="67281"/>
                  </a:lnTo>
                  <a:lnTo>
                    <a:pt x="57534" y="114685"/>
                  </a:lnTo>
                  <a:lnTo>
                    <a:pt x="72680" y="147186"/>
                  </a:lnTo>
                  <a:lnTo>
                    <a:pt x="81209" y="154334"/>
                  </a:lnTo>
                  <a:lnTo>
                    <a:pt x="103164" y="162276"/>
                  </a:lnTo>
                  <a:lnTo>
                    <a:pt x="119160" y="162686"/>
                  </a:lnTo>
                  <a:lnTo>
                    <a:pt x="136871" y="1581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506197" y="3734606"/>
              <a:ext cx="131977" cy="171467"/>
            </a:xfrm>
            <a:custGeom>
              <a:avLst/>
              <a:gdLst/>
              <a:ahLst/>
              <a:cxnLst/>
              <a:rect l="0" t="0" r="0" b="0"/>
              <a:pathLst>
                <a:path w="131977" h="171467">
                  <a:moveTo>
                    <a:pt x="0" y="97767"/>
                  </a:moveTo>
                  <a:lnTo>
                    <a:pt x="58617" y="97767"/>
                  </a:lnTo>
                  <a:lnTo>
                    <a:pt x="93407" y="92177"/>
                  </a:lnTo>
                  <a:lnTo>
                    <a:pt x="120352" y="77523"/>
                  </a:lnTo>
                  <a:lnTo>
                    <a:pt x="125858" y="69063"/>
                  </a:lnTo>
                  <a:lnTo>
                    <a:pt x="131976" y="47185"/>
                  </a:lnTo>
                  <a:lnTo>
                    <a:pt x="131267" y="37139"/>
                  </a:lnTo>
                  <a:lnTo>
                    <a:pt x="124242" y="19738"/>
                  </a:lnTo>
                  <a:lnTo>
                    <a:pt x="110200" y="7326"/>
                  </a:lnTo>
                  <a:lnTo>
                    <a:pt x="101543" y="2378"/>
                  </a:lnTo>
                  <a:lnTo>
                    <a:pt x="79445" y="0"/>
                  </a:lnTo>
                  <a:lnTo>
                    <a:pt x="67001" y="1003"/>
                  </a:lnTo>
                  <a:lnTo>
                    <a:pt x="43816" y="11477"/>
                  </a:lnTo>
                  <a:lnTo>
                    <a:pt x="24153" y="27830"/>
                  </a:lnTo>
                  <a:lnTo>
                    <a:pt x="11514" y="46797"/>
                  </a:lnTo>
                  <a:lnTo>
                    <a:pt x="8237" y="70044"/>
                  </a:lnTo>
                  <a:lnTo>
                    <a:pt x="15664" y="117507"/>
                  </a:lnTo>
                  <a:lnTo>
                    <a:pt x="20971" y="126135"/>
                  </a:lnTo>
                  <a:lnTo>
                    <a:pt x="36226" y="138841"/>
                  </a:lnTo>
                  <a:lnTo>
                    <a:pt x="95163" y="164048"/>
                  </a:lnTo>
                  <a:lnTo>
                    <a:pt x="115813" y="1714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687834" y="3775814"/>
              <a:ext cx="134219" cy="121351"/>
            </a:xfrm>
            <a:custGeom>
              <a:avLst/>
              <a:gdLst/>
              <a:ahLst/>
              <a:cxnLst/>
              <a:rect l="0" t="0" r="0" b="0"/>
              <a:pathLst>
                <a:path w="134219" h="121351">
                  <a:moveTo>
                    <a:pt x="7875" y="56559"/>
                  </a:moveTo>
                  <a:lnTo>
                    <a:pt x="13465" y="118651"/>
                  </a:lnTo>
                  <a:lnTo>
                    <a:pt x="13941" y="121350"/>
                  </a:lnTo>
                  <a:lnTo>
                    <a:pt x="0" y="62933"/>
                  </a:lnTo>
                  <a:lnTo>
                    <a:pt x="1253" y="26862"/>
                  </a:lnTo>
                  <a:lnTo>
                    <a:pt x="3460" y="15704"/>
                  </a:lnTo>
                  <a:lnTo>
                    <a:pt x="9611" y="8265"/>
                  </a:lnTo>
                  <a:lnTo>
                    <a:pt x="28924" y="0"/>
                  </a:lnTo>
                  <a:lnTo>
                    <a:pt x="49986" y="2566"/>
                  </a:lnTo>
                  <a:lnTo>
                    <a:pt x="78454" y="17164"/>
                  </a:lnTo>
                  <a:lnTo>
                    <a:pt x="93056" y="30861"/>
                  </a:lnTo>
                  <a:lnTo>
                    <a:pt x="119647" y="87491"/>
                  </a:lnTo>
                  <a:lnTo>
                    <a:pt x="134218" y="1197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57127" y="3456221"/>
              <a:ext cx="207122" cy="430987"/>
            </a:xfrm>
            <a:custGeom>
              <a:avLst/>
              <a:gdLst/>
              <a:ahLst/>
              <a:cxnLst/>
              <a:rect l="0" t="0" r="0" b="0"/>
              <a:pathLst>
                <a:path w="207122" h="430987">
                  <a:moveTo>
                    <a:pt x="207121" y="155053"/>
                  </a:moveTo>
                  <a:lnTo>
                    <a:pt x="189163" y="101178"/>
                  </a:lnTo>
                  <a:lnTo>
                    <a:pt x="167311" y="40301"/>
                  </a:lnTo>
                  <a:lnTo>
                    <a:pt x="155893" y="23724"/>
                  </a:lnTo>
                  <a:lnTo>
                    <a:pt x="139899" y="11677"/>
                  </a:lnTo>
                  <a:lnTo>
                    <a:pt x="118753" y="3593"/>
                  </a:lnTo>
                  <a:lnTo>
                    <a:pt x="89858" y="0"/>
                  </a:lnTo>
                  <a:lnTo>
                    <a:pt x="66877" y="4642"/>
                  </a:lnTo>
                  <a:lnTo>
                    <a:pt x="57473" y="9156"/>
                  </a:lnTo>
                  <a:lnTo>
                    <a:pt x="40785" y="26649"/>
                  </a:lnTo>
                  <a:lnTo>
                    <a:pt x="26739" y="51192"/>
                  </a:lnTo>
                  <a:lnTo>
                    <a:pt x="8190" y="114607"/>
                  </a:lnTo>
                  <a:lnTo>
                    <a:pt x="0" y="169196"/>
                  </a:lnTo>
                  <a:lnTo>
                    <a:pt x="693" y="220465"/>
                  </a:lnTo>
                  <a:lnTo>
                    <a:pt x="5188" y="267241"/>
                  </a:lnTo>
                  <a:lnTo>
                    <a:pt x="12295" y="329162"/>
                  </a:lnTo>
                  <a:lnTo>
                    <a:pt x="26134" y="382424"/>
                  </a:lnTo>
                  <a:lnTo>
                    <a:pt x="37385" y="405845"/>
                  </a:lnTo>
                  <a:lnTo>
                    <a:pt x="53304" y="421714"/>
                  </a:lnTo>
                  <a:lnTo>
                    <a:pt x="62463" y="427584"/>
                  </a:lnTo>
                  <a:lnTo>
                    <a:pt x="85117" y="430986"/>
                  </a:lnTo>
                  <a:lnTo>
                    <a:pt x="132199" y="423638"/>
                  </a:lnTo>
                  <a:lnTo>
                    <a:pt x="165007" y="4077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266946" y="3716105"/>
              <a:ext cx="302630" cy="197268"/>
            </a:xfrm>
            <a:custGeom>
              <a:avLst/>
              <a:gdLst/>
              <a:ahLst/>
              <a:cxnLst/>
              <a:rect l="0" t="0" r="0" b="0"/>
              <a:pathLst>
                <a:path w="302630" h="197268">
                  <a:moveTo>
                    <a:pt x="81531" y="63625"/>
                  </a:moveTo>
                  <a:lnTo>
                    <a:pt x="92709" y="52447"/>
                  </a:lnTo>
                  <a:lnTo>
                    <a:pt x="94832" y="45644"/>
                  </a:lnTo>
                  <a:lnTo>
                    <a:pt x="94071" y="28728"/>
                  </a:lnTo>
                  <a:lnTo>
                    <a:pt x="86714" y="12630"/>
                  </a:lnTo>
                  <a:lnTo>
                    <a:pt x="81477" y="5062"/>
                  </a:lnTo>
                  <a:lnTo>
                    <a:pt x="74476" y="1187"/>
                  </a:lnTo>
                  <a:lnTo>
                    <a:pt x="57338" y="0"/>
                  </a:lnTo>
                  <a:lnTo>
                    <a:pt x="41142" y="6491"/>
                  </a:lnTo>
                  <a:lnTo>
                    <a:pt x="33548" y="11498"/>
                  </a:lnTo>
                  <a:lnTo>
                    <a:pt x="21990" y="29539"/>
                  </a:lnTo>
                  <a:lnTo>
                    <a:pt x="5039" y="79249"/>
                  </a:lnTo>
                  <a:lnTo>
                    <a:pt x="0" y="140194"/>
                  </a:lnTo>
                  <a:lnTo>
                    <a:pt x="3571" y="165506"/>
                  </a:lnTo>
                  <a:lnTo>
                    <a:pt x="12177" y="185335"/>
                  </a:lnTo>
                  <a:lnTo>
                    <a:pt x="17747" y="193898"/>
                  </a:lnTo>
                  <a:lnTo>
                    <a:pt x="23800" y="197267"/>
                  </a:lnTo>
                  <a:lnTo>
                    <a:pt x="30176" y="197173"/>
                  </a:lnTo>
                  <a:lnTo>
                    <a:pt x="43498" y="190830"/>
                  </a:lnTo>
                  <a:lnTo>
                    <a:pt x="57218" y="180212"/>
                  </a:lnTo>
                  <a:lnTo>
                    <a:pt x="72507" y="155491"/>
                  </a:lnTo>
                  <a:lnTo>
                    <a:pt x="84446" y="125940"/>
                  </a:lnTo>
                  <a:lnTo>
                    <a:pt x="84214" y="89368"/>
                  </a:lnTo>
                  <a:lnTo>
                    <a:pt x="75994" y="50513"/>
                  </a:lnTo>
                  <a:lnTo>
                    <a:pt x="76670" y="51374"/>
                  </a:lnTo>
                  <a:lnTo>
                    <a:pt x="95900" y="106871"/>
                  </a:lnTo>
                  <a:lnTo>
                    <a:pt x="102809" y="113513"/>
                  </a:lnTo>
                  <a:lnTo>
                    <a:pt x="122963" y="120892"/>
                  </a:lnTo>
                  <a:lnTo>
                    <a:pt x="132549" y="119351"/>
                  </a:lnTo>
                  <a:lnTo>
                    <a:pt x="149439" y="108279"/>
                  </a:lnTo>
                  <a:lnTo>
                    <a:pt x="156048" y="108603"/>
                  </a:lnTo>
                  <a:lnTo>
                    <a:pt x="161624" y="113497"/>
                  </a:lnTo>
                  <a:lnTo>
                    <a:pt x="178980" y="149386"/>
                  </a:lnTo>
                  <a:lnTo>
                    <a:pt x="179252" y="151215"/>
                  </a:lnTo>
                  <a:lnTo>
                    <a:pt x="173315" y="140768"/>
                  </a:lnTo>
                  <a:lnTo>
                    <a:pt x="167251" y="95934"/>
                  </a:lnTo>
                  <a:lnTo>
                    <a:pt x="169173" y="45137"/>
                  </a:lnTo>
                  <a:lnTo>
                    <a:pt x="175465" y="23823"/>
                  </a:lnTo>
                  <a:lnTo>
                    <a:pt x="186060" y="6551"/>
                  </a:lnTo>
                  <a:lnTo>
                    <a:pt x="194501" y="2179"/>
                  </a:lnTo>
                  <a:lnTo>
                    <a:pt x="216357" y="441"/>
                  </a:lnTo>
                  <a:lnTo>
                    <a:pt x="235430" y="6687"/>
                  </a:lnTo>
                  <a:lnTo>
                    <a:pt x="266738" y="29762"/>
                  </a:lnTo>
                  <a:lnTo>
                    <a:pt x="282766" y="55541"/>
                  </a:lnTo>
                  <a:lnTo>
                    <a:pt x="297492" y="96863"/>
                  </a:lnTo>
                  <a:lnTo>
                    <a:pt x="302629" y="1478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25150" y="3728273"/>
              <a:ext cx="144467" cy="155330"/>
            </a:xfrm>
            <a:custGeom>
              <a:avLst/>
              <a:gdLst/>
              <a:ahLst/>
              <a:cxnLst/>
              <a:rect l="0" t="0" r="0" b="0"/>
              <a:pathLst>
                <a:path w="144467" h="155330">
                  <a:moveTo>
                    <a:pt x="102352" y="61986"/>
                  </a:moveTo>
                  <a:lnTo>
                    <a:pt x="87780" y="19294"/>
                  </a:lnTo>
                  <a:lnTo>
                    <a:pt x="82109" y="8958"/>
                  </a:lnTo>
                  <a:lnTo>
                    <a:pt x="73649" y="3237"/>
                  </a:lnTo>
                  <a:lnTo>
                    <a:pt x="51771" y="0"/>
                  </a:lnTo>
                  <a:lnTo>
                    <a:pt x="41725" y="3115"/>
                  </a:lnTo>
                  <a:lnTo>
                    <a:pt x="24324" y="15934"/>
                  </a:lnTo>
                  <a:lnTo>
                    <a:pt x="6963" y="42882"/>
                  </a:lnTo>
                  <a:lnTo>
                    <a:pt x="0" y="78682"/>
                  </a:lnTo>
                  <a:lnTo>
                    <a:pt x="6052" y="124296"/>
                  </a:lnTo>
                  <a:lnTo>
                    <a:pt x="11979" y="145831"/>
                  </a:lnTo>
                  <a:lnTo>
                    <a:pt x="18707" y="151807"/>
                  </a:lnTo>
                  <a:lnTo>
                    <a:pt x="27871" y="154622"/>
                  </a:lnTo>
                  <a:lnTo>
                    <a:pt x="38660" y="155329"/>
                  </a:lnTo>
                  <a:lnTo>
                    <a:pt x="48193" y="152290"/>
                  </a:lnTo>
                  <a:lnTo>
                    <a:pt x="65023" y="139556"/>
                  </a:lnTo>
                  <a:lnTo>
                    <a:pt x="82063" y="112656"/>
                  </a:lnTo>
                  <a:lnTo>
                    <a:pt x="94521" y="76869"/>
                  </a:lnTo>
                  <a:lnTo>
                    <a:pt x="98301" y="73078"/>
                  </a:lnTo>
                  <a:lnTo>
                    <a:pt x="101991" y="75229"/>
                  </a:lnTo>
                  <a:lnTo>
                    <a:pt x="131711" y="123200"/>
                  </a:lnTo>
                  <a:lnTo>
                    <a:pt x="144466" y="1462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93397" y="3536202"/>
              <a:ext cx="143743" cy="376714"/>
            </a:xfrm>
            <a:custGeom>
              <a:avLst/>
              <a:gdLst/>
              <a:ahLst/>
              <a:cxnLst/>
              <a:rect l="0" t="0" r="0" b="0"/>
              <a:pathLst>
                <a:path w="143743" h="376714">
                  <a:moveTo>
                    <a:pt x="102561" y="285642"/>
                  </a:moveTo>
                  <a:lnTo>
                    <a:pt x="102561" y="263285"/>
                  </a:lnTo>
                  <a:lnTo>
                    <a:pt x="96322" y="246070"/>
                  </a:lnTo>
                  <a:lnTo>
                    <a:pt x="91383" y="238204"/>
                  </a:lnTo>
                  <a:lnTo>
                    <a:pt x="76536" y="226344"/>
                  </a:lnTo>
                  <a:lnTo>
                    <a:pt x="67663" y="221543"/>
                  </a:lnTo>
                  <a:lnTo>
                    <a:pt x="59409" y="220683"/>
                  </a:lnTo>
                  <a:lnTo>
                    <a:pt x="43998" y="225966"/>
                  </a:lnTo>
                  <a:lnTo>
                    <a:pt x="22168" y="242094"/>
                  </a:lnTo>
                  <a:lnTo>
                    <a:pt x="6471" y="267280"/>
                  </a:lnTo>
                  <a:lnTo>
                    <a:pt x="0" y="302559"/>
                  </a:lnTo>
                  <a:lnTo>
                    <a:pt x="9261" y="342647"/>
                  </a:lnTo>
                  <a:lnTo>
                    <a:pt x="23660" y="364010"/>
                  </a:lnTo>
                  <a:lnTo>
                    <a:pt x="32413" y="372983"/>
                  </a:lnTo>
                  <a:lnTo>
                    <a:pt x="41758" y="376625"/>
                  </a:lnTo>
                  <a:lnTo>
                    <a:pt x="51497" y="376713"/>
                  </a:lnTo>
                  <a:lnTo>
                    <a:pt x="70507" y="370572"/>
                  </a:lnTo>
                  <a:lnTo>
                    <a:pt x="86755" y="360043"/>
                  </a:lnTo>
                  <a:lnTo>
                    <a:pt x="98656" y="341326"/>
                  </a:lnTo>
                  <a:lnTo>
                    <a:pt x="119595" y="286042"/>
                  </a:lnTo>
                  <a:lnTo>
                    <a:pt x="134045" y="237368"/>
                  </a:lnTo>
                  <a:lnTo>
                    <a:pt x="141526" y="185941"/>
                  </a:lnTo>
                  <a:lnTo>
                    <a:pt x="143742" y="129369"/>
                  </a:lnTo>
                  <a:lnTo>
                    <a:pt x="141279" y="75563"/>
                  </a:lnTo>
                  <a:lnTo>
                    <a:pt x="133141" y="25694"/>
                  </a:lnTo>
                  <a:lnTo>
                    <a:pt x="129967" y="10568"/>
                  </a:lnTo>
                  <a:lnTo>
                    <a:pt x="124341" y="2824"/>
                  </a:lnTo>
                  <a:lnTo>
                    <a:pt x="117081" y="0"/>
                  </a:lnTo>
                  <a:lnTo>
                    <a:pt x="108732" y="458"/>
                  </a:lnTo>
                  <a:lnTo>
                    <a:pt x="103165" y="6612"/>
                  </a:lnTo>
                  <a:lnTo>
                    <a:pt x="96981" y="29048"/>
                  </a:lnTo>
                  <a:lnTo>
                    <a:pt x="93010" y="92280"/>
                  </a:lnTo>
                  <a:lnTo>
                    <a:pt x="93492" y="147241"/>
                  </a:lnTo>
                  <a:lnTo>
                    <a:pt x="103543" y="205271"/>
                  </a:lnTo>
                  <a:lnTo>
                    <a:pt x="116793" y="266777"/>
                  </a:lnTo>
                  <a:lnTo>
                    <a:pt x="134147" y="317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002078" y="3706267"/>
              <a:ext cx="167622" cy="179184"/>
            </a:xfrm>
            <a:custGeom>
              <a:avLst/>
              <a:gdLst/>
              <a:ahLst/>
              <a:cxnLst/>
              <a:rect l="0" t="0" r="0" b="0"/>
              <a:pathLst>
                <a:path w="167622" h="179184">
                  <a:moveTo>
                    <a:pt x="104450" y="94520"/>
                  </a:moveTo>
                  <a:lnTo>
                    <a:pt x="102111" y="60898"/>
                  </a:lnTo>
                  <a:lnTo>
                    <a:pt x="87639" y="25026"/>
                  </a:lnTo>
                  <a:lnTo>
                    <a:pt x="75142" y="6702"/>
                  </a:lnTo>
                  <a:lnTo>
                    <a:pt x="67364" y="2050"/>
                  </a:lnTo>
                  <a:lnTo>
                    <a:pt x="49363" y="0"/>
                  </a:lnTo>
                  <a:lnTo>
                    <a:pt x="40819" y="3430"/>
                  </a:lnTo>
                  <a:lnTo>
                    <a:pt x="25087" y="16601"/>
                  </a:lnTo>
                  <a:lnTo>
                    <a:pt x="8666" y="43747"/>
                  </a:lnTo>
                  <a:lnTo>
                    <a:pt x="1042" y="92767"/>
                  </a:lnTo>
                  <a:lnTo>
                    <a:pt x="0" y="119867"/>
                  </a:lnTo>
                  <a:lnTo>
                    <a:pt x="5775" y="141270"/>
                  </a:lnTo>
                  <a:lnTo>
                    <a:pt x="28547" y="174075"/>
                  </a:lnTo>
                  <a:lnTo>
                    <a:pt x="36301" y="177972"/>
                  </a:lnTo>
                  <a:lnTo>
                    <a:pt x="54274" y="179183"/>
                  </a:lnTo>
                  <a:lnTo>
                    <a:pt x="62811" y="175529"/>
                  </a:lnTo>
                  <a:lnTo>
                    <a:pt x="78535" y="162110"/>
                  </a:lnTo>
                  <a:lnTo>
                    <a:pt x="94952" y="134824"/>
                  </a:lnTo>
                  <a:lnTo>
                    <a:pt x="107225" y="104512"/>
                  </a:lnTo>
                  <a:lnTo>
                    <a:pt x="108413" y="83753"/>
                  </a:lnTo>
                  <a:lnTo>
                    <a:pt x="107092" y="73304"/>
                  </a:lnTo>
                  <a:lnTo>
                    <a:pt x="105042" y="71017"/>
                  </a:lnTo>
                  <a:lnTo>
                    <a:pt x="102505" y="74173"/>
                  </a:lnTo>
                  <a:lnTo>
                    <a:pt x="99644" y="80955"/>
                  </a:lnTo>
                  <a:lnTo>
                    <a:pt x="99585" y="97850"/>
                  </a:lnTo>
                  <a:lnTo>
                    <a:pt x="104627" y="115887"/>
                  </a:lnTo>
                  <a:lnTo>
                    <a:pt x="133474" y="153760"/>
                  </a:lnTo>
                  <a:lnTo>
                    <a:pt x="140177" y="156241"/>
                  </a:lnTo>
                  <a:lnTo>
                    <a:pt x="146986" y="155554"/>
                  </a:lnTo>
                  <a:lnTo>
                    <a:pt x="167621" y="1471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388001" y="3729953"/>
              <a:ext cx="291314" cy="196296"/>
            </a:xfrm>
            <a:custGeom>
              <a:avLst/>
              <a:gdLst/>
              <a:ahLst/>
              <a:cxnLst/>
              <a:rect l="0" t="0" r="0" b="0"/>
              <a:pathLst>
                <a:path w="291314" h="196296">
                  <a:moveTo>
                    <a:pt x="87025" y="123477"/>
                  </a:moveTo>
                  <a:lnTo>
                    <a:pt x="87025" y="64860"/>
                  </a:lnTo>
                  <a:lnTo>
                    <a:pt x="80785" y="44392"/>
                  </a:lnTo>
                  <a:lnTo>
                    <a:pt x="75846" y="35659"/>
                  </a:lnTo>
                  <a:lnTo>
                    <a:pt x="60999" y="22836"/>
                  </a:lnTo>
                  <a:lnTo>
                    <a:pt x="52127" y="17778"/>
                  </a:lnTo>
                  <a:lnTo>
                    <a:pt x="43872" y="16746"/>
                  </a:lnTo>
                  <a:lnTo>
                    <a:pt x="28461" y="21839"/>
                  </a:lnTo>
                  <a:lnTo>
                    <a:pt x="16933" y="35021"/>
                  </a:lnTo>
                  <a:lnTo>
                    <a:pt x="0" y="77668"/>
                  </a:lnTo>
                  <a:lnTo>
                    <a:pt x="148" y="123031"/>
                  </a:lnTo>
                  <a:lnTo>
                    <a:pt x="7601" y="167929"/>
                  </a:lnTo>
                  <a:lnTo>
                    <a:pt x="13019" y="178847"/>
                  </a:lnTo>
                  <a:lnTo>
                    <a:pt x="28396" y="194099"/>
                  </a:lnTo>
                  <a:lnTo>
                    <a:pt x="36241" y="196295"/>
                  </a:lnTo>
                  <a:lnTo>
                    <a:pt x="43810" y="195419"/>
                  </a:lnTo>
                  <a:lnTo>
                    <a:pt x="58460" y="188206"/>
                  </a:lnTo>
                  <a:lnTo>
                    <a:pt x="72769" y="177202"/>
                  </a:lnTo>
                  <a:lnTo>
                    <a:pt x="80689" y="155154"/>
                  </a:lnTo>
                  <a:lnTo>
                    <a:pt x="87360" y="93073"/>
                  </a:lnTo>
                  <a:lnTo>
                    <a:pt x="89588" y="92679"/>
                  </a:lnTo>
                  <a:lnTo>
                    <a:pt x="92243" y="95926"/>
                  </a:lnTo>
                  <a:lnTo>
                    <a:pt x="117330" y="154877"/>
                  </a:lnTo>
                  <a:lnTo>
                    <a:pt x="123606" y="159618"/>
                  </a:lnTo>
                  <a:lnTo>
                    <a:pt x="130129" y="160439"/>
                  </a:lnTo>
                  <a:lnTo>
                    <a:pt x="136818" y="158647"/>
                  </a:lnTo>
                  <a:lnTo>
                    <a:pt x="142447" y="153942"/>
                  </a:lnTo>
                  <a:lnTo>
                    <a:pt x="151821" y="139357"/>
                  </a:lnTo>
                  <a:lnTo>
                    <a:pt x="163675" y="105825"/>
                  </a:lnTo>
                  <a:lnTo>
                    <a:pt x="167370" y="101180"/>
                  </a:lnTo>
                  <a:lnTo>
                    <a:pt x="171004" y="101594"/>
                  </a:lnTo>
                  <a:lnTo>
                    <a:pt x="174596" y="105379"/>
                  </a:lnTo>
                  <a:lnTo>
                    <a:pt x="186428" y="136886"/>
                  </a:lnTo>
                  <a:lnTo>
                    <a:pt x="175107" y="91494"/>
                  </a:lnTo>
                  <a:lnTo>
                    <a:pt x="173565" y="53299"/>
                  </a:lnTo>
                  <a:lnTo>
                    <a:pt x="177350" y="30286"/>
                  </a:lnTo>
                  <a:lnTo>
                    <a:pt x="186050" y="11479"/>
                  </a:lnTo>
                  <a:lnTo>
                    <a:pt x="191646" y="3188"/>
                  </a:lnTo>
                  <a:lnTo>
                    <a:pt x="198886" y="0"/>
                  </a:lnTo>
                  <a:lnTo>
                    <a:pt x="207222" y="215"/>
                  </a:lnTo>
                  <a:lnTo>
                    <a:pt x="224674" y="6692"/>
                  </a:lnTo>
                  <a:lnTo>
                    <a:pt x="247652" y="24663"/>
                  </a:lnTo>
                  <a:lnTo>
                    <a:pt x="268108" y="51695"/>
                  </a:lnTo>
                  <a:lnTo>
                    <a:pt x="289928" y="102672"/>
                  </a:lnTo>
                  <a:lnTo>
                    <a:pt x="291313" y="109607"/>
                  </a:lnTo>
                  <a:lnTo>
                    <a:pt x="291067" y="114230"/>
                  </a:lnTo>
                  <a:lnTo>
                    <a:pt x="287066" y="1234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743372" y="3535884"/>
              <a:ext cx="131738" cy="370175"/>
            </a:xfrm>
            <a:custGeom>
              <a:avLst/>
              <a:gdLst/>
              <a:ahLst/>
              <a:cxnLst/>
              <a:rect l="0" t="0" r="0" b="0"/>
              <a:pathLst>
                <a:path w="131738" h="370175">
                  <a:moveTo>
                    <a:pt x="89623" y="264903"/>
                  </a:moveTo>
                  <a:lnTo>
                    <a:pt x="70495" y="202645"/>
                  </a:lnTo>
                  <a:lnTo>
                    <a:pt x="59284" y="186150"/>
                  </a:lnTo>
                  <a:lnTo>
                    <a:pt x="51849" y="183156"/>
                  </a:lnTo>
                  <a:lnTo>
                    <a:pt x="43384" y="183499"/>
                  </a:lnTo>
                  <a:lnTo>
                    <a:pt x="34230" y="186067"/>
                  </a:lnTo>
                  <a:lnTo>
                    <a:pt x="17820" y="201399"/>
                  </a:lnTo>
                  <a:lnTo>
                    <a:pt x="10169" y="212038"/>
                  </a:lnTo>
                  <a:lnTo>
                    <a:pt x="1667" y="239458"/>
                  </a:lnTo>
                  <a:lnTo>
                    <a:pt x="0" y="287779"/>
                  </a:lnTo>
                  <a:lnTo>
                    <a:pt x="9918" y="345331"/>
                  </a:lnTo>
                  <a:lnTo>
                    <a:pt x="15430" y="354787"/>
                  </a:lnTo>
                  <a:lnTo>
                    <a:pt x="30912" y="368412"/>
                  </a:lnTo>
                  <a:lnTo>
                    <a:pt x="39953" y="370174"/>
                  </a:lnTo>
                  <a:lnTo>
                    <a:pt x="59358" y="365892"/>
                  </a:lnTo>
                  <a:lnTo>
                    <a:pt x="76562" y="353071"/>
                  </a:lnTo>
                  <a:lnTo>
                    <a:pt x="92006" y="333335"/>
                  </a:lnTo>
                  <a:lnTo>
                    <a:pt x="112686" y="288169"/>
                  </a:lnTo>
                  <a:lnTo>
                    <a:pt x="125572" y="230853"/>
                  </a:lnTo>
                  <a:lnTo>
                    <a:pt x="128740" y="169416"/>
                  </a:lnTo>
                  <a:lnTo>
                    <a:pt x="123959" y="109099"/>
                  </a:lnTo>
                  <a:lnTo>
                    <a:pt x="118632" y="48730"/>
                  </a:lnTo>
                  <a:lnTo>
                    <a:pt x="106797" y="13678"/>
                  </a:lnTo>
                  <a:lnTo>
                    <a:pt x="101073" y="2663"/>
                  </a:lnTo>
                  <a:lnTo>
                    <a:pt x="96086" y="0"/>
                  </a:lnTo>
                  <a:lnTo>
                    <a:pt x="91592" y="2903"/>
                  </a:lnTo>
                  <a:lnTo>
                    <a:pt x="87426" y="9518"/>
                  </a:lnTo>
                  <a:lnTo>
                    <a:pt x="81563" y="41185"/>
                  </a:lnTo>
                  <a:lnTo>
                    <a:pt x="79826" y="91381"/>
                  </a:lnTo>
                  <a:lnTo>
                    <a:pt x="84900" y="145119"/>
                  </a:lnTo>
                  <a:lnTo>
                    <a:pt x="93812" y="203675"/>
                  </a:lnTo>
                  <a:lnTo>
                    <a:pt x="103862" y="254300"/>
                  </a:lnTo>
                  <a:lnTo>
                    <a:pt x="126448" y="309910"/>
                  </a:lnTo>
                  <a:lnTo>
                    <a:pt x="131737" y="3280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201685" y="3548103"/>
              <a:ext cx="31393" cy="326385"/>
            </a:xfrm>
            <a:custGeom>
              <a:avLst/>
              <a:gdLst/>
              <a:ahLst/>
              <a:cxnLst/>
              <a:rect l="0" t="0" r="0" b="0"/>
              <a:pathLst>
                <a:path w="31393" h="326385">
                  <a:moveTo>
                    <a:pt x="10336" y="0"/>
                  </a:moveTo>
                  <a:lnTo>
                    <a:pt x="2002" y="52050"/>
                  </a:lnTo>
                  <a:lnTo>
                    <a:pt x="458" y="108230"/>
                  </a:lnTo>
                  <a:lnTo>
                    <a:pt x="0" y="163089"/>
                  </a:lnTo>
                  <a:lnTo>
                    <a:pt x="5434" y="217959"/>
                  </a:lnTo>
                  <a:lnTo>
                    <a:pt x="17773" y="277064"/>
                  </a:lnTo>
                  <a:lnTo>
                    <a:pt x="31392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127792" y="366391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8" y="3119"/>
                  </a:lnTo>
                  <a:lnTo>
                    <a:pt x="115050" y="14654"/>
                  </a:lnTo>
                  <a:lnTo>
                    <a:pt x="65415" y="24749"/>
                  </a:lnTo>
                  <a:lnTo>
                    <a:pt x="3726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306777" y="3484932"/>
              <a:ext cx="284270" cy="421141"/>
            </a:xfrm>
            <a:custGeom>
              <a:avLst/>
              <a:gdLst/>
              <a:ahLst/>
              <a:cxnLst/>
              <a:rect l="0" t="0" r="0" b="0"/>
              <a:pathLst>
                <a:path w="284270" h="421141">
                  <a:moveTo>
                    <a:pt x="0" y="0"/>
                  </a:moveTo>
                  <a:lnTo>
                    <a:pt x="8333" y="48931"/>
                  </a:lnTo>
                  <a:lnTo>
                    <a:pt x="12997" y="103016"/>
                  </a:lnTo>
                  <a:lnTo>
                    <a:pt x="17475" y="147561"/>
                  </a:lnTo>
                  <a:lnTo>
                    <a:pt x="19464" y="194654"/>
                  </a:lnTo>
                  <a:lnTo>
                    <a:pt x="26174" y="244849"/>
                  </a:lnTo>
                  <a:lnTo>
                    <a:pt x="29982" y="298716"/>
                  </a:lnTo>
                  <a:lnTo>
                    <a:pt x="32439" y="361819"/>
                  </a:lnTo>
                  <a:lnTo>
                    <a:pt x="37557" y="389915"/>
                  </a:lnTo>
                  <a:lnTo>
                    <a:pt x="35019" y="381136"/>
                  </a:lnTo>
                  <a:lnTo>
                    <a:pt x="40669" y="330137"/>
                  </a:lnTo>
                  <a:lnTo>
                    <a:pt x="50914" y="290191"/>
                  </a:lnTo>
                  <a:lnTo>
                    <a:pt x="62012" y="270914"/>
                  </a:lnTo>
                  <a:lnTo>
                    <a:pt x="69417" y="267177"/>
                  </a:lnTo>
                  <a:lnTo>
                    <a:pt x="77864" y="267025"/>
                  </a:lnTo>
                  <a:lnTo>
                    <a:pt x="87005" y="269264"/>
                  </a:lnTo>
                  <a:lnTo>
                    <a:pt x="94268" y="274266"/>
                  </a:lnTo>
                  <a:lnTo>
                    <a:pt x="105458" y="289182"/>
                  </a:lnTo>
                  <a:lnTo>
                    <a:pt x="125902" y="345893"/>
                  </a:lnTo>
                  <a:lnTo>
                    <a:pt x="129559" y="356937"/>
                  </a:lnTo>
                  <a:lnTo>
                    <a:pt x="133166" y="360791"/>
                  </a:lnTo>
                  <a:lnTo>
                    <a:pt x="136740" y="359850"/>
                  </a:lnTo>
                  <a:lnTo>
                    <a:pt x="184070" y="303625"/>
                  </a:lnTo>
                  <a:lnTo>
                    <a:pt x="241432" y="276548"/>
                  </a:lnTo>
                  <a:lnTo>
                    <a:pt x="257822" y="264850"/>
                  </a:lnTo>
                  <a:lnTo>
                    <a:pt x="269786" y="248733"/>
                  </a:lnTo>
                  <a:lnTo>
                    <a:pt x="274613" y="239521"/>
                  </a:lnTo>
                  <a:lnTo>
                    <a:pt x="275492" y="229871"/>
                  </a:lnTo>
                  <a:lnTo>
                    <a:pt x="270230" y="209790"/>
                  </a:lnTo>
                  <a:lnTo>
                    <a:pt x="256972" y="195406"/>
                  </a:lnTo>
                  <a:lnTo>
                    <a:pt x="248524" y="189932"/>
                  </a:lnTo>
                  <a:lnTo>
                    <a:pt x="239382" y="188622"/>
                  </a:lnTo>
                  <a:lnTo>
                    <a:pt x="219866" y="193407"/>
                  </a:lnTo>
                  <a:lnTo>
                    <a:pt x="205733" y="206451"/>
                  </a:lnTo>
                  <a:lnTo>
                    <a:pt x="187128" y="243422"/>
                  </a:lnTo>
                  <a:lnTo>
                    <a:pt x="181397" y="285295"/>
                  </a:lnTo>
                  <a:lnTo>
                    <a:pt x="185288" y="329157"/>
                  </a:lnTo>
                  <a:lnTo>
                    <a:pt x="205029" y="371789"/>
                  </a:lnTo>
                  <a:lnTo>
                    <a:pt x="227515" y="402878"/>
                  </a:lnTo>
                  <a:lnTo>
                    <a:pt x="248126" y="413024"/>
                  </a:lnTo>
                  <a:lnTo>
                    <a:pt x="284269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812434" y="3600746"/>
              <a:ext cx="206424" cy="307473"/>
            </a:xfrm>
            <a:custGeom>
              <a:avLst/>
              <a:gdLst/>
              <a:ahLst/>
              <a:cxnLst/>
              <a:rect l="0" t="0" r="0" b="0"/>
              <a:pathLst>
                <a:path w="206424" h="307473">
                  <a:moveTo>
                    <a:pt x="10239" y="0"/>
                  </a:moveTo>
                  <a:lnTo>
                    <a:pt x="1175" y="58617"/>
                  </a:lnTo>
                  <a:lnTo>
                    <a:pt x="0" y="121196"/>
                  </a:lnTo>
                  <a:lnTo>
                    <a:pt x="2137" y="171350"/>
                  </a:lnTo>
                  <a:lnTo>
                    <a:pt x="22634" y="230812"/>
                  </a:lnTo>
                  <a:lnTo>
                    <a:pt x="49212" y="282029"/>
                  </a:lnTo>
                  <a:lnTo>
                    <a:pt x="66165" y="298091"/>
                  </a:lnTo>
                  <a:lnTo>
                    <a:pt x="75600" y="304012"/>
                  </a:lnTo>
                  <a:lnTo>
                    <a:pt x="95440" y="307472"/>
                  </a:lnTo>
                  <a:lnTo>
                    <a:pt x="105644" y="306756"/>
                  </a:lnTo>
                  <a:lnTo>
                    <a:pt x="123221" y="299723"/>
                  </a:lnTo>
                  <a:lnTo>
                    <a:pt x="138833" y="287628"/>
                  </a:lnTo>
                  <a:lnTo>
                    <a:pt x="153569" y="270554"/>
                  </a:lnTo>
                  <a:lnTo>
                    <a:pt x="174859" y="214187"/>
                  </a:lnTo>
                  <a:lnTo>
                    <a:pt x="192506" y="165108"/>
                  </a:lnTo>
                  <a:lnTo>
                    <a:pt x="206423" y="102890"/>
                  </a:lnTo>
                  <a:lnTo>
                    <a:pt x="206019" y="58172"/>
                  </a:lnTo>
                  <a:lnTo>
                    <a:pt x="19975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064829" y="39166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167389" y="3611274"/>
              <a:ext cx="162846" cy="379027"/>
            </a:xfrm>
            <a:custGeom>
              <a:avLst/>
              <a:gdLst/>
              <a:ahLst/>
              <a:cxnLst/>
              <a:rect l="0" t="0" r="0" b="0"/>
              <a:pathLst>
                <a:path w="162846" h="379027">
                  <a:moveTo>
                    <a:pt x="129067" y="0"/>
                  </a:moveTo>
                  <a:lnTo>
                    <a:pt x="85104" y="20244"/>
                  </a:lnTo>
                  <a:lnTo>
                    <a:pt x="54819" y="44993"/>
                  </a:lnTo>
                  <a:lnTo>
                    <a:pt x="22721" y="92032"/>
                  </a:lnTo>
                  <a:lnTo>
                    <a:pt x="0" y="147041"/>
                  </a:lnTo>
                  <a:lnTo>
                    <a:pt x="98" y="184467"/>
                  </a:lnTo>
                  <a:lnTo>
                    <a:pt x="5653" y="194338"/>
                  </a:lnTo>
                  <a:lnTo>
                    <a:pt x="24304" y="208425"/>
                  </a:lnTo>
                  <a:lnTo>
                    <a:pt x="74404" y="220935"/>
                  </a:lnTo>
                  <a:lnTo>
                    <a:pt x="137712" y="250077"/>
                  </a:lnTo>
                  <a:lnTo>
                    <a:pt x="153575" y="266733"/>
                  </a:lnTo>
                  <a:lnTo>
                    <a:pt x="159444" y="276088"/>
                  </a:lnTo>
                  <a:lnTo>
                    <a:pt x="162845" y="298961"/>
                  </a:lnTo>
                  <a:lnTo>
                    <a:pt x="162114" y="311611"/>
                  </a:lnTo>
                  <a:lnTo>
                    <a:pt x="151944" y="331907"/>
                  </a:lnTo>
                  <a:lnTo>
                    <a:pt x="116818" y="364000"/>
                  </a:lnTo>
                  <a:lnTo>
                    <a:pt x="93598" y="372347"/>
                  </a:lnTo>
                  <a:lnTo>
                    <a:pt x="44839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401741" y="394818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42648" y="186343"/>
            <a:ext cx="3000130" cy="740165"/>
            <a:chOff x="242648" y="186343"/>
            <a:chExt cx="3000130" cy="740165"/>
          </a:xfrm>
        </p:grpSpPr>
        <p:sp>
          <p:nvSpPr>
            <p:cNvPr id="2" name="Freeform 1"/>
            <p:cNvSpPr/>
            <p:nvPr/>
          </p:nvSpPr>
          <p:spPr>
            <a:xfrm>
              <a:off x="242648" y="186343"/>
              <a:ext cx="346948" cy="589367"/>
            </a:xfrm>
            <a:custGeom>
              <a:avLst/>
              <a:gdLst/>
              <a:ahLst/>
              <a:cxnLst/>
              <a:rect l="0" t="0" r="0" b="0"/>
              <a:pathLst>
                <a:path w="346948" h="589367">
                  <a:moveTo>
                    <a:pt x="273248" y="108454"/>
                  </a:moveTo>
                  <a:lnTo>
                    <a:pt x="263673" y="84408"/>
                  </a:lnTo>
                  <a:lnTo>
                    <a:pt x="220250" y="26452"/>
                  </a:lnTo>
                  <a:lnTo>
                    <a:pt x="213350" y="18691"/>
                  </a:lnTo>
                  <a:lnTo>
                    <a:pt x="181281" y="2179"/>
                  </a:lnTo>
                  <a:lnTo>
                    <a:pt x="155555" y="0"/>
                  </a:lnTo>
                  <a:lnTo>
                    <a:pt x="128523" y="4100"/>
                  </a:lnTo>
                  <a:lnTo>
                    <a:pt x="100911" y="13722"/>
                  </a:lnTo>
                  <a:lnTo>
                    <a:pt x="79281" y="28916"/>
                  </a:lnTo>
                  <a:lnTo>
                    <a:pt x="53949" y="60321"/>
                  </a:lnTo>
                  <a:lnTo>
                    <a:pt x="30018" y="112855"/>
                  </a:lnTo>
                  <a:lnTo>
                    <a:pt x="15196" y="162226"/>
                  </a:lnTo>
                  <a:lnTo>
                    <a:pt x="7935" y="219638"/>
                  </a:lnTo>
                  <a:lnTo>
                    <a:pt x="1172" y="282235"/>
                  </a:lnTo>
                  <a:lnTo>
                    <a:pt x="0" y="341659"/>
                  </a:lnTo>
                  <a:lnTo>
                    <a:pt x="5242" y="398131"/>
                  </a:lnTo>
                  <a:lnTo>
                    <a:pt x="18664" y="455143"/>
                  </a:lnTo>
                  <a:lnTo>
                    <a:pt x="42632" y="514065"/>
                  </a:lnTo>
                  <a:lnTo>
                    <a:pt x="69897" y="560192"/>
                  </a:lnTo>
                  <a:lnTo>
                    <a:pt x="86943" y="575559"/>
                  </a:lnTo>
                  <a:lnTo>
                    <a:pt x="107388" y="585118"/>
                  </a:lnTo>
                  <a:lnTo>
                    <a:pt x="132072" y="589366"/>
                  </a:lnTo>
                  <a:lnTo>
                    <a:pt x="152401" y="585016"/>
                  </a:lnTo>
                  <a:lnTo>
                    <a:pt x="184516" y="563158"/>
                  </a:lnTo>
                  <a:lnTo>
                    <a:pt x="200684" y="537590"/>
                  </a:lnTo>
                  <a:lnTo>
                    <a:pt x="220293" y="478813"/>
                  </a:lnTo>
                  <a:lnTo>
                    <a:pt x="225146" y="456722"/>
                  </a:lnTo>
                  <a:lnTo>
                    <a:pt x="218729" y="413944"/>
                  </a:lnTo>
                  <a:lnTo>
                    <a:pt x="211583" y="393966"/>
                  </a:lnTo>
                  <a:lnTo>
                    <a:pt x="200608" y="377288"/>
                  </a:lnTo>
                  <a:lnTo>
                    <a:pt x="184811" y="365197"/>
                  </a:lnTo>
                  <a:lnTo>
                    <a:pt x="175686" y="360334"/>
                  </a:lnTo>
                  <a:lnTo>
                    <a:pt x="156187" y="358051"/>
                  </a:lnTo>
                  <a:lnTo>
                    <a:pt x="146075" y="359080"/>
                  </a:lnTo>
                  <a:lnTo>
                    <a:pt x="141672" y="362106"/>
                  </a:lnTo>
                  <a:lnTo>
                    <a:pt x="141077" y="366463"/>
                  </a:lnTo>
                  <a:lnTo>
                    <a:pt x="143020" y="371707"/>
                  </a:lnTo>
                  <a:lnTo>
                    <a:pt x="150165" y="375203"/>
                  </a:lnTo>
                  <a:lnTo>
                    <a:pt x="173701" y="379088"/>
                  </a:lnTo>
                  <a:lnTo>
                    <a:pt x="229234" y="373176"/>
                  </a:lnTo>
                  <a:lnTo>
                    <a:pt x="289077" y="357624"/>
                  </a:lnTo>
                  <a:lnTo>
                    <a:pt x="346947" y="329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3951" y="473782"/>
              <a:ext cx="144101" cy="242075"/>
            </a:xfrm>
            <a:custGeom>
              <a:avLst/>
              <a:gdLst/>
              <a:ahLst/>
              <a:cxnLst/>
              <a:rect l="0" t="0" r="0" b="0"/>
              <a:pathLst>
                <a:path w="144101" h="242075">
                  <a:moveTo>
                    <a:pt x="7230" y="94756"/>
                  </a:moveTo>
                  <a:lnTo>
                    <a:pt x="14466" y="122312"/>
                  </a:lnTo>
                  <a:lnTo>
                    <a:pt x="17108" y="181655"/>
                  </a:lnTo>
                  <a:lnTo>
                    <a:pt x="22569" y="242074"/>
                  </a:lnTo>
                  <a:lnTo>
                    <a:pt x="19795" y="239761"/>
                  </a:lnTo>
                  <a:lnTo>
                    <a:pt x="11645" y="224714"/>
                  </a:lnTo>
                  <a:lnTo>
                    <a:pt x="0" y="176926"/>
                  </a:lnTo>
                  <a:lnTo>
                    <a:pt x="798" y="139380"/>
                  </a:lnTo>
                  <a:lnTo>
                    <a:pt x="6711" y="116929"/>
                  </a:lnTo>
                  <a:lnTo>
                    <a:pt x="29571" y="77039"/>
                  </a:lnTo>
                  <a:lnTo>
                    <a:pt x="52844" y="53632"/>
                  </a:lnTo>
                  <a:lnTo>
                    <a:pt x="81966" y="34998"/>
                  </a:lnTo>
                  <a:lnTo>
                    <a:pt x="1441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9440" y="545950"/>
              <a:ext cx="198654" cy="202113"/>
            </a:xfrm>
            <a:custGeom>
              <a:avLst/>
              <a:gdLst/>
              <a:ahLst/>
              <a:cxnLst/>
              <a:rect l="0" t="0" r="0" b="0"/>
              <a:pathLst>
                <a:path w="198654" h="202113">
                  <a:moveTo>
                    <a:pt x="93368" y="96288"/>
                  </a:moveTo>
                  <a:lnTo>
                    <a:pt x="101701" y="58810"/>
                  </a:lnTo>
                  <a:lnTo>
                    <a:pt x="102433" y="46736"/>
                  </a:lnTo>
                  <a:lnTo>
                    <a:pt x="97007" y="27082"/>
                  </a:lnTo>
                  <a:lnTo>
                    <a:pt x="92284" y="18565"/>
                  </a:lnTo>
                  <a:lnTo>
                    <a:pt x="77679" y="5982"/>
                  </a:lnTo>
                  <a:lnTo>
                    <a:pt x="68870" y="989"/>
                  </a:lnTo>
                  <a:lnTo>
                    <a:pt x="59489" y="0"/>
                  </a:lnTo>
                  <a:lnTo>
                    <a:pt x="39706" y="5140"/>
                  </a:lnTo>
                  <a:lnTo>
                    <a:pt x="22335" y="18343"/>
                  </a:lnTo>
                  <a:lnTo>
                    <a:pt x="14427" y="26777"/>
                  </a:lnTo>
                  <a:lnTo>
                    <a:pt x="5641" y="51746"/>
                  </a:lnTo>
                  <a:lnTo>
                    <a:pt x="0" y="109846"/>
                  </a:lnTo>
                  <a:lnTo>
                    <a:pt x="4612" y="146709"/>
                  </a:lnTo>
                  <a:lnTo>
                    <a:pt x="13367" y="165880"/>
                  </a:lnTo>
                  <a:lnTo>
                    <a:pt x="38051" y="197252"/>
                  </a:lnTo>
                  <a:lnTo>
                    <a:pt x="45961" y="201032"/>
                  </a:lnTo>
                  <a:lnTo>
                    <a:pt x="64109" y="202112"/>
                  </a:lnTo>
                  <a:lnTo>
                    <a:pt x="71523" y="198423"/>
                  </a:lnTo>
                  <a:lnTo>
                    <a:pt x="101438" y="157658"/>
                  </a:lnTo>
                  <a:lnTo>
                    <a:pt x="116166" y="127340"/>
                  </a:lnTo>
                  <a:lnTo>
                    <a:pt x="124388" y="79372"/>
                  </a:lnTo>
                  <a:lnTo>
                    <a:pt x="126916" y="80331"/>
                  </a:lnTo>
                  <a:lnTo>
                    <a:pt x="149635" y="139317"/>
                  </a:lnTo>
                  <a:lnTo>
                    <a:pt x="165672" y="164669"/>
                  </a:lnTo>
                  <a:lnTo>
                    <a:pt x="198653" y="1910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579178"/>
              <a:ext cx="168457" cy="156887"/>
            </a:xfrm>
            <a:custGeom>
              <a:avLst/>
              <a:gdLst/>
              <a:ahLst/>
              <a:cxnLst/>
              <a:rect l="0" t="0" r="0" b="0"/>
              <a:pathLst>
                <a:path w="168457" h="156887">
                  <a:moveTo>
                    <a:pt x="0" y="31474"/>
                  </a:moveTo>
                  <a:lnTo>
                    <a:pt x="3120" y="74166"/>
                  </a:lnTo>
                  <a:lnTo>
                    <a:pt x="16789" y="127477"/>
                  </a:lnTo>
                  <a:lnTo>
                    <a:pt x="19160" y="152911"/>
                  </a:lnTo>
                  <a:lnTo>
                    <a:pt x="18623" y="156886"/>
                  </a:lnTo>
                  <a:lnTo>
                    <a:pt x="17094" y="154856"/>
                  </a:lnTo>
                  <a:lnTo>
                    <a:pt x="13447" y="140123"/>
                  </a:lnTo>
                  <a:lnTo>
                    <a:pt x="11105" y="89417"/>
                  </a:lnTo>
                  <a:lnTo>
                    <a:pt x="16232" y="34601"/>
                  </a:lnTo>
                  <a:lnTo>
                    <a:pt x="30806" y="6405"/>
                  </a:lnTo>
                  <a:lnTo>
                    <a:pt x="39255" y="1893"/>
                  </a:lnTo>
                  <a:lnTo>
                    <a:pt x="61120" y="0"/>
                  </a:lnTo>
                  <a:lnTo>
                    <a:pt x="94149" y="11100"/>
                  </a:lnTo>
                  <a:lnTo>
                    <a:pt x="120573" y="34796"/>
                  </a:lnTo>
                  <a:lnTo>
                    <a:pt x="154510" y="84554"/>
                  </a:lnTo>
                  <a:lnTo>
                    <a:pt x="162258" y="105368"/>
                  </a:lnTo>
                  <a:lnTo>
                    <a:pt x="168456" y="1472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5811" y="370199"/>
              <a:ext cx="165537" cy="386323"/>
            </a:xfrm>
            <a:custGeom>
              <a:avLst/>
              <a:gdLst/>
              <a:ahLst/>
              <a:cxnLst/>
              <a:rect l="0" t="0" r="0" b="0"/>
              <a:pathLst>
                <a:path w="165537" h="386323">
                  <a:moveTo>
                    <a:pt x="91836" y="293096"/>
                  </a:moveTo>
                  <a:lnTo>
                    <a:pt x="91836" y="270739"/>
                  </a:lnTo>
                  <a:lnTo>
                    <a:pt x="80658" y="240068"/>
                  </a:lnTo>
                  <a:lnTo>
                    <a:pt x="72686" y="234347"/>
                  </a:lnTo>
                  <a:lnTo>
                    <a:pt x="51349" y="231111"/>
                  </a:lnTo>
                  <a:lnTo>
                    <a:pt x="32508" y="236691"/>
                  </a:lnTo>
                  <a:lnTo>
                    <a:pt x="24208" y="241455"/>
                  </a:lnTo>
                  <a:lnTo>
                    <a:pt x="11866" y="256106"/>
                  </a:lnTo>
                  <a:lnTo>
                    <a:pt x="6937" y="264927"/>
                  </a:lnTo>
                  <a:lnTo>
                    <a:pt x="0" y="305286"/>
                  </a:lnTo>
                  <a:lnTo>
                    <a:pt x="4617" y="331269"/>
                  </a:lnTo>
                  <a:lnTo>
                    <a:pt x="21055" y="376545"/>
                  </a:lnTo>
                  <a:lnTo>
                    <a:pt x="27101" y="382654"/>
                  </a:lnTo>
                  <a:lnTo>
                    <a:pt x="34642" y="385557"/>
                  </a:lnTo>
                  <a:lnTo>
                    <a:pt x="43178" y="386322"/>
                  </a:lnTo>
                  <a:lnTo>
                    <a:pt x="58902" y="380933"/>
                  </a:lnTo>
                  <a:lnTo>
                    <a:pt x="66370" y="376220"/>
                  </a:lnTo>
                  <a:lnTo>
                    <a:pt x="77788" y="358506"/>
                  </a:lnTo>
                  <a:lnTo>
                    <a:pt x="94650" y="309006"/>
                  </a:lnTo>
                  <a:lnTo>
                    <a:pt x="116482" y="245762"/>
                  </a:lnTo>
                  <a:lnTo>
                    <a:pt x="128254" y="194323"/>
                  </a:lnTo>
                  <a:lnTo>
                    <a:pt x="132262" y="142037"/>
                  </a:lnTo>
                  <a:lnTo>
                    <a:pt x="133450" y="89500"/>
                  </a:lnTo>
                  <a:lnTo>
                    <a:pt x="132632" y="38059"/>
                  </a:lnTo>
                  <a:lnTo>
                    <a:pt x="128295" y="7391"/>
                  </a:lnTo>
                  <a:lnTo>
                    <a:pt x="124331" y="850"/>
                  </a:lnTo>
                  <a:lnTo>
                    <a:pt x="119348" y="0"/>
                  </a:lnTo>
                  <a:lnTo>
                    <a:pt x="113687" y="2942"/>
                  </a:lnTo>
                  <a:lnTo>
                    <a:pt x="107397" y="24928"/>
                  </a:lnTo>
                  <a:lnTo>
                    <a:pt x="106975" y="73649"/>
                  </a:lnTo>
                  <a:lnTo>
                    <a:pt x="114259" y="128249"/>
                  </a:lnTo>
                  <a:lnTo>
                    <a:pt x="123826" y="185761"/>
                  </a:lnTo>
                  <a:lnTo>
                    <a:pt x="130950" y="236726"/>
                  </a:lnTo>
                  <a:lnTo>
                    <a:pt x="138947" y="290280"/>
                  </a:lnTo>
                  <a:lnTo>
                    <a:pt x="165536" y="335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18742" y="262886"/>
              <a:ext cx="186917" cy="410868"/>
            </a:xfrm>
            <a:custGeom>
              <a:avLst/>
              <a:gdLst/>
              <a:ahLst/>
              <a:cxnLst/>
              <a:rect l="0" t="0" r="0" b="0"/>
              <a:pathLst>
                <a:path w="186917" h="410868">
                  <a:moveTo>
                    <a:pt x="176387" y="74025"/>
                  </a:moveTo>
                  <a:lnTo>
                    <a:pt x="138939" y="13152"/>
                  </a:lnTo>
                  <a:lnTo>
                    <a:pt x="130365" y="5367"/>
                  </a:lnTo>
                  <a:lnTo>
                    <a:pt x="119969" y="1347"/>
                  </a:lnTo>
                  <a:lnTo>
                    <a:pt x="95940" y="0"/>
                  </a:lnTo>
                  <a:lnTo>
                    <a:pt x="75902" y="6420"/>
                  </a:lnTo>
                  <a:lnTo>
                    <a:pt x="59197" y="18242"/>
                  </a:lnTo>
                  <a:lnTo>
                    <a:pt x="43974" y="35195"/>
                  </a:lnTo>
                  <a:lnTo>
                    <a:pt x="23543" y="83079"/>
                  </a:lnTo>
                  <a:lnTo>
                    <a:pt x="4629" y="145913"/>
                  </a:lnTo>
                  <a:lnTo>
                    <a:pt x="0" y="206292"/>
                  </a:lnTo>
                  <a:lnTo>
                    <a:pt x="6231" y="257235"/>
                  </a:lnTo>
                  <a:lnTo>
                    <a:pt x="16656" y="308204"/>
                  </a:lnTo>
                  <a:lnTo>
                    <a:pt x="40547" y="364821"/>
                  </a:lnTo>
                  <a:lnTo>
                    <a:pt x="67796" y="404558"/>
                  </a:lnTo>
                  <a:lnTo>
                    <a:pt x="75917" y="409024"/>
                  </a:lnTo>
                  <a:lnTo>
                    <a:pt x="94299" y="410867"/>
                  </a:lnTo>
                  <a:lnTo>
                    <a:pt x="129968" y="399738"/>
                  </a:lnTo>
                  <a:lnTo>
                    <a:pt x="171776" y="371392"/>
                  </a:lnTo>
                  <a:lnTo>
                    <a:pt x="186916" y="358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9556" y="525431"/>
              <a:ext cx="207730" cy="169450"/>
            </a:xfrm>
            <a:custGeom>
              <a:avLst/>
              <a:gdLst/>
              <a:ahLst/>
              <a:cxnLst/>
              <a:rect l="0" t="0" r="0" b="0"/>
              <a:pathLst>
                <a:path w="207730" h="169450">
                  <a:moveTo>
                    <a:pt x="102444" y="43107"/>
                  </a:moveTo>
                  <a:lnTo>
                    <a:pt x="96854" y="20751"/>
                  </a:lnTo>
                  <a:lnTo>
                    <a:pt x="91698" y="12995"/>
                  </a:lnTo>
                  <a:lnTo>
                    <a:pt x="76611" y="1258"/>
                  </a:lnTo>
                  <a:lnTo>
                    <a:pt x="67674" y="0"/>
                  </a:lnTo>
                  <a:lnTo>
                    <a:pt x="48386" y="4841"/>
                  </a:lnTo>
                  <a:lnTo>
                    <a:pt x="31235" y="17911"/>
                  </a:lnTo>
                  <a:lnTo>
                    <a:pt x="16983" y="35419"/>
                  </a:lnTo>
                  <a:lnTo>
                    <a:pt x="6749" y="54898"/>
                  </a:lnTo>
                  <a:lnTo>
                    <a:pt x="0" y="96774"/>
                  </a:lnTo>
                  <a:lnTo>
                    <a:pt x="4661" y="123111"/>
                  </a:lnTo>
                  <a:lnTo>
                    <a:pt x="20438" y="154550"/>
                  </a:lnTo>
                  <a:lnTo>
                    <a:pt x="26716" y="163026"/>
                  </a:lnTo>
                  <a:lnTo>
                    <a:pt x="34411" y="166337"/>
                  </a:lnTo>
                  <a:lnTo>
                    <a:pt x="43051" y="166204"/>
                  </a:lnTo>
                  <a:lnTo>
                    <a:pt x="52320" y="163777"/>
                  </a:lnTo>
                  <a:lnTo>
                    <a:pt x="68858" y="151720"/>
                  </a:lnTo>
                  <a:lnTo>
                    <a:pt x="82837" y="134664"/>
                  </a:lnTo>
                  <a:lnTo>
                    <a:pt x="105220" y="84800"/>
                  </a:lnTo>
                  <a:lnTo>
                    <a:pt x="108974" y="81431"/>
                  </a:lnTo>
                  <a:lnTo>
                    <a:pt x="112646" y="82694"/>
                  </a:lnTo>
                  <a:lnTo>
                    <a:pt x="152174" y="142424"/>
                  </a:lnTo>
                  <a:lnTo>
                    <a:pt x="178400" y="159622"/>
                  </a:lnTo>
                  <a:lnTo>
                    <a:pt x="207729" y="169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58342" y="532760"/>
              <a:ext cx="141296" cy="151593"/>
            </a:xfrm>
            <a:custGeom>
              <a:avLst/>
              <a:gdLst/>
              <a:ahLst/>
              <a:cxnLst/>
              <a:rect l="0" t="0" r="0" b="0"/>
              <a:pathLst>
                <a:path w="141296" h="151593">
                  <a:moveTo>
                    <a:pt x="0" y="25250"/>
                  </a:moveTo>
                  <a:lnTo>
                    <a:pt x="5589" y="87343"/>
                  </a:lnTo>
                  <a:lnTo>
                    <a:pt x="9552" y="128199"/>
                  </a:lnTo>
                  <a:lnTo>
                    <a:pt x="11612" y="69835"/>
                  </a:lnTo>
                  <a:lnTo>
                    <a:pt x="20078" y="36511"/>
                  </a:lnTo>
                  <a:lnTo>
                    <a:pt x="30760" y="15047"/>
                  </a:lnTo>
                  <a:lnTo>
                    <a:pt x="39224" y="7919"/>
                  </a:lnTo>
                  <a:lnTo>
                    <a:pt x="61106" y="0"/>
                  </a:lnTo>
                  <a:lnTo>
                    <a:pt x="72323" y="1398"/>
                  </a:lnTo>
                  <a:lnTo>
                    <a:pt x="94144" y="12309"/>
                  </a:lnTo>
                  <a:lnTo>
                    <a:pt x="109302" y="28857"/>
                  </a:lnTo>
                  <a:lnTo>
                    <a:pt x="124412" y="61024"/>
                  </a:lnTo>
                  <a:lnTo>
                    <a:pt x="141295" y="124067"/>
                  </a:lnTo>
                  <a:lnTo>
                    <a:pt x="136870" y="151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68911" y="558010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17959" y="63428"/>
                  </a:lnTo>
                  <a:lnTo>
                    <a:pt x="29368" y="93663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58383" y="526424"/>
              <a:ext cx="136871" cy="400084"/>
            </a:xfrm>
            <a:custGeom>
              <a:avLst/>
              <a:gdLst/>
              <a:ahLst/>
              <a:cxnLst/>
              <a:rect l="0" t="0" r="0" b="0"/>
              <a:pathLst>
                <a:path w="136871" h="400084">
                  <a:moveTo>
                    <a:pt x="136870" y="0"/>
                  </a:moveTo>
                  <a:lnTo>
                    <a:pt x="117084" y="48931"/>
                  </a:lnTo>
                  <a:lnTo>
                    <a:pt x="102026" y="102472"/>
                  </a:lnTo>
                  <a:lnTo>
                    <a:pt x="85732" y="152805"/>
                  </a:lnTo>
                  <a:lnTo>
                    <a:pt x="55498" y="210704"/>
                  </a:lnTo>
                  <a:lnTo>
                    <a:pt x="35471" y="265570"/>
                  </a:lnTo>
                  <a:lnTo>
                    <a:pt x="21131" y="325116"/>
                  </a:lnTo>
                  <a:lnTo>
                    <a:pt x="4689" y="38449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19051" y="579067"/>
              <a:ext cx="135232" cy="168919"/>
            </a:xfrm>
            <a:custGeom>
              <a:avLst/>
              <a:gdLst/>
              <a:ahLst/>
              <a:cxnLst/>
              <a:rect l="0" t="0" r="0" b="0"/>
              <a:pathLst>
                <a:path w="135232" h="168919">
                  <a:moveTo>
                    <a:pt x="92016" y="0"/>
                  </a:moveTo>
                  <a:lnTo>
                    <a:pt x="60734" y="9575"/>
                  </a:lnTo>
                  <a:lnTo>
                    <a:pt x="36994" y="27534"/>
                  </a:lnTo>
                  <a:lnTo>
                    <a:pt x="16312" y="54561"/>
                  </a:lnTo>
                  <a:lnTo>
                    <a:pt x="3424" y="85966"/>
                  </a:lnTo>
                  <a:lnTo>
                    <a:pt x="0" y="111127"/>
                  </a:lnTo>
                  <a:lnTo>
                    <a:pt x="4716" y="134787"/>
                  </a:lnTo>
                  <a:lnTo>
                    <a:pt x="9250" y="146010"/>
                  </a:lnTo>
                  <a:lnTo>
                    <a:pt x="23645" y="161600"/>
                  </a:lnTo>
                  <a:lnTo>
                    <a:pt x="32398" y="167394"/>
                  </a:lnTo>
                  <a:lnTo>
                    <a:pt x="41742" y="168918"/>
                  </a:lnTo>
                  <a:lnTo>
                    <a:pt x="61483" y="164372"/>
                  </a:lnTo>
                  <a:lnTo>
                    <a:pt x="86739" y="148658"/>
                  </a:lnTo>
                  <a:lnTo>
                    <a:pt x="116233" y="112813"/>
                  </a:lnTo>
                  <a:lnTo>
                    <a:pt x="130465" y="88353"/>
                  </a:lnTo>
                  <a:lnTo>
                    <a:pt x="135231" y="61885"/>
                  </a:lnTo>
                  <a:lnTo>
                    <a:pt x="131337" y="26915"/>
                  </a:lnTo>
                  <a:lnTo>
                    <a:pt x="1236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6352" y="535969"/>
              <a:ext cx="177179" cy="243140"/>
            </a:xfrm>
            <a:custGeom>
              <a:avLst/>
              <a:gdLst/>
              <a:ahLst/>
              <a:cxnLst/>
              <a:rect l="0" t="0" r="0" b="0"/>
              <a:pathLst>
                <a:path w="177179" h="243140">
                  <a:moveTo>
                    <a:pt x="0" y="85212"/>
                  </a:moveTo>
                  <a:lnTo>
                    <a:pt x="3119" y="144570"/>
                  </a:lnTo>
                  <a:lnTo>
                    <a:pt x="9553" y="199570"/>
                  </a:lnTo>
                  <a:lnTo>
                    <a:pt x="10443" y="147514"/>
                  </a:lnTo>
                  <a:lnTo>
                    <a:pt x="13631" y="86773"/>
                  </a:lnTo>
                  <a:lnTo>
                    <a:pt x="30769" y="29368"/>
                  </a:lnTo>
                  <a:lnTo>
                    <a:pt x="46430" y="10480"/>
                  </a:lnTo>
                  <a:lnTo>
                    <a:pt x="55520" y="3805"/>
                  </a:lnTo>
                  <a:lnTo>
                    <a:pt x="65089" y="525"/>
                  </a:lnTo>
                  <a:lnTo>
                    <a:pt x="85081" y="0"/>
                  </a:lnTo>
                  <a:lnTo>
                    <a:pt x="102544" y="6786"/>
                  </a:lnTo>
                  <a:lnTo>
                    <a:pt x="132820" y="30206"/>
                  </a:lnTo>
                  <a:lnTo>
                    <a:pt x="154258" y="56046"/>
                  </a:lnTo>
                  <a:lnTo>
                    <a:pt x="169838" y="91518"/>
                  </a:lnTo>
                  <a:lnTo>
                    <a:pt x="177178" y="152661"/>
                  </a:lnTo>
                  <a:lnTo>
                    <a:pt x="175508" y="207893"/>
                  </a:lnTo>
                  <a:lnTo>
                    <a:pt x="168456" y="243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4269" y="768597"/>
              <a:ext cx="2632125" cy="105269"/>
            </a:xfrm>
            <a:custGeom>
              <a:avLst/>
              <a:gdLst/>
              <a:ahLst/>
              <a:cxnLst/>
              <a:rect l="0" t="0" r="0" b="0"/>
              <a:pathLst>
                <a:path w="2632125" h="105269">
                  <a:moveTo>
                    <a:pt x="2632124" y="42097"/>
                  </a:moveTo>
                  <a:lnTo>
                    <a:pt x="2577980" y="42097"/>
                  </a:lnTo>
                  <a:lnTo>
                    <a:pt x="2523033" y="42097"/>
                  </a:lnTo>
                  <a:lnTo>
                    <a:pt x="2465949" y="34861"/>
                  </a:lnTo>
                  <a:lnTo>
                    <a:pt x="2416641" y="32544"/>
                  </a:lnTo>
                  <a:lnTo>
                    <a:pt x="2364986" y="30688"/>
                  </a:lnTo>
                  <a:lnTo>
                    <a:pt x="2311467" y="24418"/>
                  </a:lnTo>
                  <a:lnTo>
                    <a:pt x="2252845" y="20871"/>
                  </a:lnTo>
                  <a:lnTo>
                    <a:pt x="2199081" y="15271"/>
                  </a:lnTo>
                  <a:lnTo>
                    <a:pt x="2150656" y="17641"/>
                  </a:lnTo>
                  <a:lnTo>
                    <a:pt x="2092894" y="13144"/>
                  </a:lnTo>
                  <a:lnTo>
                    <a:pt x="2031325" y="11291"/>
                  </a:lnTo>
                  <a:lnTo>
                    <a:pt x="1989586" y="10858"/>
                  </a:lnTo>
                  <a:lnTo>
                    <a:pt x="1944519" y="10665"/>
                  </a:lnTo>
                  <a:lnTo>
                    <a:pt x="1898363" y="10580"/>
                  </a:lnTo>
                  <a:lnTo>
                    <a:pt x="1835256" y="10532"/>
                  </a:lnTo>
                  <a:lnTo>
                    <a:pt x="1783543" y="10517"/>
                  </a:lnTo>
                  <a:lnTo>
                    <a:pt x="1728316" y="9343"/>
                  </a:lnTo>
                  <a:lnTo>
                    <a:pt x="1673316" y="2178"/>
                  </a:lnTo>
                  <a:lnTo>
                    <a:pt x="1622346" y="633"/>
                  </a:lnTo>
                  <a:lnTo>
                    <a:pt x="1578531" y="272"/>
                  </a:lnTo>
                  <a:lnTo>
                    <a:pt x="1531761" y="111"/>
                  </a:lnTo>
                  <a:lnTo>
                    <a:pt x="1486797" y="40"/>
                  </a:lnTo>
                  <a:lnTo>
                    <a:pt x="1428262" y="0"/>
                  </a:lnTo>
                  <a:lnTo>
                    <a:pt x="1372150" y="5575"/>
                  </a:lnTo>
                  <a:lnTo>
                    <a:pt x="1315783" y="9049"/>
                  </a:lnTo>
                  <a:lnTo>
                    <a:pt x="1270705" y="9861"/>
                  </a:lnTo>
                  <a:lnTo>
                    <a:pt x="1223374" y="10222"/>
                  </a:lnTo>
                  <a:lnTo>
                    <a:pt x="1175042" y="10383"/>
                  </a:lnTo>
                  <a:lnTo>
                    <a:pt x="1124150" y="16063"/>
                  </a:lnTo>
                  <a:lnTo>
                    <a:pt x="1064487" y="19565"/>
                  </a:lnTo>
                  <a:lnTo>
                    <a:pt x="1018637" y="20384"/>
                  </a:lnTo>
                  <a:lnTo>
                    <a:pt x="970964" y="21918"/>
                  </a:lnTo>
                  <a:lnTo>
                    <a:pt x="922479" y="26500"/>
                  </a:lnTo>
                  <a:lnTo>
                    <a:pt x="873635" y="29316"/>
                  </a:lnTo>
                  <a:lnTo>
                    <a:pt x="812576" y="34020"/>
                  </a:lnTo>
                  <a:lnTo>
                    <a:pt x="759779" y="39704"/>
                  </a:lnTo>
                  <a:lnTo>
                    <a:pt x="704751" y="44507"/>
                  </a:lnTo>
                  <a:lnTo>
                    <a:pt x="649127" y="51022"/>
                  </a:lnTo>
                  <a:lnTo>
                    <a:pt x="590337" y="57739"/>
                  </a:lnTo>
                  <a:lnTo>
                    <a:pt x="544692" y="63867"/>
                  </a:lnTo>
                  <a:lnTo>
                    <a:pt x="498279" y="69320"/>
                  </a:lnTo>
                  <a:lnTo>
                    <a:pt x="435027" y="72390"/>
                  </a:lnTo>
                  <a:lnTo>
                    <a:pt x="373667" y="76547"/>
                  </a:lnTo>
                  <a:lnTo>
                    <a:pt x="321815" y="82697"/>
                  </a:lnTo>
                  <a:lnTo>
                    <a:pt x="263003" y="91147"/>
                  </a:lnTo>
                  <a:lnTo>
                    <a:pt x="221785" y="93143"/>
                  </a:lnTo>
                  <a:lnTo>
                    <a:pt x="176170" y="94030"/>
                  </a:lnTo>
                  <a:lnTo>
                    <a:pt x="129770" y="94424"/>
                  </a:lnTo>
                  <a:lnTo>
                    <a:pt x="66526" y="95816"/>
                  </a:lnTo>
                  <a:lnTo>
                    <a:pt x="14527" y="103054"/>
                  </a:lnTo>
                  <a:lnTo>
                    <a:pt x="0" y="105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79606" y="558010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464068" y="305326"/>
            <a:ext cx="4682713" cy="732903"/>
            <a:chOff x="3464068" y="305326"/>
            <a:chExt cx="4682713" cy="732903"/>
          </a:xfrm>
        </p:grpSpPr>
        <p:sp>
          <p:nvSpPr>
            <p:cNvPr id="17" name="Freeform 16"/>
            <p:cNvSpPr/>
            <p:nvPr/>
          </p:nvSpPr>
          <p:spPr>
            <a:xfrm>
              <a:off x="3464068" y="305326"/>
              <a:ext cx="419437" cy="462947"/>
            </a:xfrm>
            <a:custGeom>
              <a:avLst/>
              <a:gdLst/>
              <a:ahLst/>
              <a:cxnLst/>
              <a:rect l="0" t="0" r="0" b="0"/>
              <a:pathLst>
                <a:path w="419437" h="462947">
                  <a:moveTo>
                    <a:pt x="10336" y="42114"/>
                  </a:moveTo>
                  <a:lnTo>
                    <a:pt x="2002" y="91045"/>
                  </a:lnTo>
                  <a:lnTo>
                    <a:pt x="458" y="138890"/>
                  </a:lnTo>
                  <a:lnTo>
                    <a:pt x="0" y="193231"/>
                  </a:lnTo>
                  <a:lnTo>
                    <a:pt x="2984" y="244427"/>
                  </a:lnTo>
                  <a:lnTo>
                    <a:pt x="8158" y="291181"/>
                  </a:lnTo>
                  <a:lnTo>
                    <a:pt x="15494" y="353095"/>
                  </a:lnTo>
                  <a:lnTo>
                    <a:pt x="31610" y="413089"/>
                  </a:lnTo>
                  <a:lnTo>
                    <a:pt x="39678" y="437449"/>
                  </a:lnTo>
                  <a:lnTo>
                    <a:pt x="51063" y="456074"/>
                  </a:lnTo>
                  <a:lnTo>
                    <a:pt x="58544" y="460807"/>
                  </a:lnTo>
                  <a:lnTo>
                    <a:pt x="76215" y="462946"/>
                  </a:lnTo>
                  <a:lnTo>
                    <a:pt x="92648" y="456878"/>
                  </a:lnTo>
                  <a:lnTo>
                    <a:pt x="100306" y="451984"/>
                  </a:lnTo>
                  <a:lnTo>
                    <a:pt x="122261" y="422740"/>
                  </a:lnTo>
                  <a:lnTo>
                    <a:pt x="142236" y="377002"/>
                  </a:lnTo>
                  <a:lnTo>
                    <a:pt x="157446" y="320308"/>
                  </a:lnTo>
                  <a:lnTo>
                    <a:pt x="175244" y="263799"/>
                  </a:lnTo>
                  <a:lnTo>
                    <a:pt x="182285" y="242416"/>
                  </a:lnTo>
                  <a:lnTo>
                    <a:pt x="185799" y="241159"/>
                  </a:lnTo>
                  <a:lnTo>
                    <a:pt x="189313" y="246171"/>
                  </a:lnTo>
                  <a:lnTo>
                    <a:pt x="206867" y="303732"/>
                  </a:lnTo>
                  <a:lnTo>
                    <a:pt x="224025" y="358347"/>
                  </a:lnTo>
                  <a:lnTo>
                    <a:pt x="249176" y="418633"/>
                  </a:lnTo>
                  <a:lnTo>
                    <a:pt x="261156" y="436014"/>
                  </a:lnTo>
                  <a:lnTo>
                    <a:pt x="277399" y="448418"/>
                  </a:lnTo>
                  <a:lnTo>
                    <a:pt x="286644" y="453363"/>
                  </a:lnTo>
                  <a:lnTo>
                    <a:pt x="296317" y="454320"/>
                  </a:lnTo>
                  <a:lnTo>
                    <a:pt x="316423" y="449145"/>
                  </a:lnTo>
                  <a:lnTo>
                    <a:pt x="333938" y="432807"/>
                  </a:lnTo>
                  <a:lnTo>
                    <a:pt x="364246" y="378601"/>
                  </a:lnTo>
                  <a:lnTo>
                    <a:pt x="385690" y="328727"/>
                  </a:lnTo>
                  <a:lnTo>
                    <a:pt x="405491" y="265538"/>
                  </a:lnTo>
                  <a:lnTo>
                    <a:pt x="415847" y="208140"/>
                  </a:lnTo>
                  <a:lnTo>
                    <a:pt x="419436" y="146679"/>
                  </a:lnTo>
                  <a:lnTo>
                    <a:pt x="419329" y="86354"/>
                  </a:lnTo>
                  <a:lnTo>
                    <a:pt x="412525" y="29103"/>
                  </a:lnTo>
                  <a:lnTo>
                    <a:pt x="4104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64630" y="589595"/>
              <a:ext cx="126638" cy="177690"/>
            </a:xfrm>
            <a:custGeom>
              <a:avLst/>
              <a:gdLst/>
              <a:ahLst/>
              <a:cxnLst/>
              <a:rect l="0" t="0" r="0" b="0"/>
              <a:pathLst>
                <a:path w="126638" h="177690">
                  <a:moveTo>
                    <a:pt x="78313" y="0"/>
                  </a:moveTo>
                  <a:lnTo>
                    <a:pt x="55956" y="0"/>
                  </a:lnTo>
                  <a:lnTo>
                    <a:pt x="48200" y="3510"/>
                  </a:lnTo>
                  <a:lnTo>
                    <a:pt x="36463" y="16768"/>
                  </a:lnTo>
                  <a:lnTo>
                    <a:pt x="11964" y="74248"/>
                  </a:lnTo>
                  <a:lnTo>
                    <a:pt x="0" y="115922"/>
                  </a:lnTo>
                  <a:lnTo>
                    <a:pt x="1783" y="136919"/>
                  </a:lnTo>
                  <a:lnTo>
                    <a:pt x="14953" y="168471"/>
                  </a:lnTo>
                  <a:lnTo>
                    <a:pt x="22035" y="174315"/>
                  </a:lnTo>
                  <a:lnTo>
                    <a:pt x="30266" y="177042"/>
                  </a:lnTo>
                  <a:lnTo>
                    <a:pt x="39262" y="177689"/>
                  </a:lnTo>
                  <a:lnTo>
                    <a:pt x="58617" y="172170"/>
                  </a:lnTo>
                  <a:lnTo>
                    <a:pt x="86125" y="155909"/>
                  </a:lnTo>
                  <a:lnTo>
                    <a:pt x="101672" y="140653"/>
                  </a:lnTo>
                  <a:lnTo>
                    <a:pt x="116381" y="118275"/>
                  </a:lnTo>
                  <a:lnTo>
                    <a:pt x="126637" y="79368"/>
                  </a:lnTo>
                  <a:lnTo>
                    <a:pt x="122797" y="55162"/>
                  </a:lnTo>
                  <a:lnTo>
                    <a:pt x="113291" y="35045"/>
                  </a:lnTo>
                  <a:lnTo>
                    <a:pt x="8884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79813" y="612610"/>
              <a:ext cx="126343" cy="104755"/>
            </a:xfrm>
            <a:custGeom>
              <a:avLst/>
              <a:gdLst/>
              <a:ahLst/>
              <a:cxnLst/>
              <a:rect l="0" t="0" r="0" b="0"/>
              <a:pathLst>
                <a:path w="126343" h="104755">
                  <a:moveTo>
                    <a:pt x="0" y="50685"/>
                  </a:moveTo>
                  <a:lnTo>
                    <a:pt x="3120" y="93377"/>
                  </a:lnTo>
                  <a:lnTo>
                    <a:pt x="6066" y="104754"/>
                  </a:lnTo>
                  <a:lnTo>
                    <a:pt x="1030" y="54888"/>
                  </a:lnTo>
                  <a:lnTo>
                    <a:pt x="6697" y="31496"/>
                  </a:lnTo>
                  <a:lnTo>
                    <a:pt x="11484" y="20345"/>
                  </a:lnTo>
                  <a:lnTo>
                    <a:pt x="19354" y="12911"/>
                  </a:lnTo>
                  <a:lnTo>
                    <a:pt x="40577" y="4650"/>
                  </a:lnTo>
                  <a:lnTo>
                    <a:pt x="78834" y="0"/>
                  </a:lnTo>
                  <a:lnTo>
                    <a:pt x="126342" y="8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11440" y="400082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50433"/>
                  </a:lnTo>
                  <a:lnTo>
                    <a:pt x="1170" y="105411"/>
                  </a:lnTo>
                  <a:lnTo>
                    <a:pt x="7236" y="154715"/>
                  </a:lnTo>
                  <a:lnTo>
                    <a:pt x="10723" y="210398"/>
                  </a:lnTo>
                  <a:lnTo>
                    <a:pt x="17475" y="258742"/>
                  </a:lnTo>
                  <a:lnTo>
                    <a:pt x="19996" y="309592"/>
                  </a:lnTo>
                  <a:lnTo>
                    <a:pt x="20847" y="372936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31438" y="408112"/>
              <a:ext cx="174801" cy="412592"/>
            </a:xfrm>
            <a:custGeom>
              <a:avLst/>
              <a:gdLst/>
              <a:ahLst/>
              <a:cxnLst/>
              <a:rect l="0" t="0" r="0" b="0"/>
              <a:pathLst>
                <a:path w="174801" h="412592">
                  <a:moveTo>
                    <a:pt x="101100" y="276240"/>
                  </a:moveTo>
                  <a:lnTo>
                    <a:pt x="106690" y="259472"/>
                  </a:lnTo>
                  <a:lnTo>
                    <a:pt x="103195" y="241881"/>
                  </a:lnTo>
                  <a:lnTo>
                    <a:pt x="98987" y="232277"/>
                  </a:lnTo>
                  <a:lnTo>
                    <a:pt x="92673" y="227044"/>
                  </a:lnTo>
                  <a:lnTo>
                    <a:pt x="84953" y="224725"/>
                  </a:lnTo>
                  <a:lnTo>
                    <a:pt x="76298" y="224349"/>
                  </a:lnTo>
                  <a:lnTo>
                    <a:pt x="60441" y="230171"/>
                  </a:lnTo>
                  <a:lnTo>
                    <a:pt x="45595" y="241727"/>
                  </a:lnTo>
                  <a:lnTo>
                    <a:pt x="9939" y="287769"/>
                  </a:lnTo>
                  <a:lnTo>
                    <a:pt x="0" y="329829"/>
                  </a:lnTo>
                  <a:lnTo>
                    <a:pt x="2644" y="373746"/>
                  </a:lnTo>
                  <a:lnTo>
                    <a:pt x="10939" y="396005"/>
                  </a:lnTo>
                  <a:lnTo>
                    <a:pt x="16426" y="405216"/>
                  </a:lnTo>
                  <a:lnTo>
                    <a:pt x="23594" y="410187"/>
                  </a:lnTo>
                  <a:lnTo>
                    <a:pt x="31882" y="412332"/>
                  </a:lnTo>
                  <a:lnTo>
                    <a:pt x="40917" y="412591"/>
                  </a:lnTo>
                  <a:lnTo>
                    <a:pt x="57195" y="406640"/>
                  </a:lnTo>
                  <a:lnTo>
                    <a:pt x="64811" y="401778"/>
                  </a:lnTo>
                  <a:lnTo>
                    <a:pt x="86709" y="372578"/>
                  </a:lnTo>
                  <a:lnTo>
                    <a:pt x="118992" y="310229"/>
                  </a:lnTo>
                  <a:lnTo>
                    <a:pt x="126600" y="284327"/>
                  </a:lnTo>
                  <a:lnTo>
                    <a:pt x="132052" y="233792"/>
                  </a:lnTo>
                  <a:lnTo>
                    <a:pt x="140663" y="174139"/>
                  </a:lnTo>
                  <a:lnTo>
                    <a:pt x="142459" y="116136"/>
                  </a:lnTo>
                  <a:lnTo>
                    <a:pt x="139871" y="63855"/>
                  </a:lnTo>
                  <a:lnTo>
                    <a:pt x="128516" y="9159"/>
                  </a:lnTo>
                  <a:lnTo>
                    <a:pt x="124057" y="2260"/>
                  </a:lnTo>
                  <a:lnTo>
                    <a:pt x="118744" y="0"/>
                  </a:lnTo>
                  <a:lnTo>
                    <a:pt x="112863" y="833"/>
                  </a:lnTo>
                  <a:lnTo>
                    <a:pt x="108942" y="8407"/>
                  </a:lnTo>
                  <a:lnTo>
                    <a:pt x="104594" y="49093"/>
                  </a:lnTo>
                  <a:lnTo>
                    <a:pt x="109893" y="108539"/>
                  </a:lnTo>
                  <a:lnTo>
                    <a:pt x="114234" y="164939"/>
                  </a:lnTo>
                  <a:lnTo>
                    <a:pt x="122930" y="217526"/>
                  </a:lnTo>
                  <a:lnTo>
                    <a:pt x="132915" y="268202"/>
                  </a:lnTo>
                  <a:lnTo>
                    <a:pt x="146769" y="327945"/>
                  </a:lnTo>
                  <a:lnTo>
                    <a:pt x="164277" y="384304"/>
                  </a:lnTo>
                  <a:lnTo>
                    <a:pt x="174800" y="402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58880" y="389554"/>
              <a:ext cx="42115" cy="136871"/>
            </a:xfrm>
            <a:custGeom>
              <a:avLst/>
              <a:gdLst/>
              <a:ahLst/>
              <a:cxnLst/>
              <a:rect l="0" t="0" r="0" b="0"/>
              <a:pathLst>
                <a:path w="42115" h="136871">
                  <a:moveTo>
                    <a:pt x="0" y="0"/>
                  </a:moveTo>
                  <a:lnTo>
                    <a:pt x="23720" y="58617"/>
                  </a:lnTo>
                  <a:lnTo>
                    <a:pt x="38883" y="112094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27336" y="547481"/>
              <a:ext cx="169051" cy="234584"/>
            </a:xfrm>
            <a:custGeom>
              <a:avLst/>
              <a:gdLst/>
              <a:ahLst/>
              <a:cxnLst/>
              <a:rect l="0" t="0" r="0" b="0"/>
              <a:pathLst>
                <a:path w="169051" h="234584">
                  <a:moveTo>
                    <a:pt x="115814" y="0"/>
                  </a:moveTo>
                  <a:lnTo>
                    <a:pt x="73123" y="14573"/>
                  </a:lnTo>
                  <a:lnTo>
                    <a:pt x="37061" y="39404"/>
                  </a:lnTo>
                  <a:lnTo>
                    <a:pt x="20210" y="65488"/>
                  </a:lnTo>
                  <a:lnTo>
                    <a:pt x="17951" y="85258"/>
                  </a:lnTo>
                  <a:lnTo>
                    <a:pt x="18987" y="95443"/>
                  </a:lnTo>
                  <a:lnTo>
                    <a:pt x="23187" y="103403"/>
                  </a:lnTo>
                  <a:lnTo>
                    <a:pt x="37212" y="115367"/>
                  </a:lnTo>
                  <a:lnTo>
                    <a:pt x="89282" y="125344"/>
                  </a:lnTo>
                  <a:lnTo>
                    <a:pt x="146679" y="140711"/>
                  </a:lnTo>
                  <a:lnTo>
                    <a:pt x="155108" y="146450"/>
                  </a:lnTo>
                  <a:lnTo>
                    <a:pt x="167593" y="162185"/>
                  </a:lnTo>
                  <a:lnTo>
                    <a:pt x="169050" y="171295"/>
                  </a:lnTo>
                  <a:lnTo>
                    <a:pt x="164431" y="190775"/>
                  </a:lnTo>
                  <a:lnTo>
                    <a:pt x="148677" y="215883"/>
                  </a:lnTo>
                  <a:lnTo>
                    <a:pt x="129640" y="227750"/>
                  </a:lnTo>
                  <a:lnTo>
                    <a:pt x="106751" y="234583"/>
                  </a:lnTo>
                  <a:lnTo>
                    <a:pt x="54102" y="2325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11647" y="336911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8334" y="60384"/>
                  </a:lnTo>
                  <a:lnTo>
                    <a:pt x="12998" y="121227"/>
                  </a:lnTo>
                  <a:lnTo>
                    <a:pt x="18645" y="166183"/>
                  </a:lnTo>
                  <a:lnTo>
                    <a:pt x="27232" y="228614"/>
                  </a:lnTo>
                  <a:lnTo>
                    <a:pt x="31466" y="278958"/>
                  </a:lnTo>
                  <a:lnTo>
                    <a:pt x="39609" y="330399"/>
                  </a:lnTo>
                  <a:lnTo>
                    <a:pt x="49722" y="390825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66450" y="598046"/>
              <a:ext cx="150525" cy="191592"/>
            </a:xfrm>
            <a:custGeom>
              <a:avLst/>
              <a:gdLst/>
              <a:ahLst/>
              <a:cxnLst/>
              <a:rect l="0" t="0" r="0" b="0"/>
              <a:pathLst>
                <a:path w="150525" h="191592">
                  <a:moveTo>
                    <a:pt x="118939" y="54720"/>
                  </a:moveTo>
                  <a:lnTo>
                    <a:pt x="109363" y="30674"/>
                  </a:lnTo>
                  <a:lnTo>
                    <a:pt x="98695" y="16347"/>
                  </a:lnTo>
                  <a:lnTo>
                    <a:pt x="73946" y="717"/>
                  </a:lnTo>
                  <a:lnTo>
                    <a:pt x="64377" y="0"/>
                  </a:lnTo>
                  <a:lnTo>
                    <a:pt x="44386" y="5444"/>
                  </a:lnTo>
                  <a:lnTo>
                    <a:pt x="26922" y="21901"/>
                  </a:lnTo>
                  <a:lnTo>
                    <a:pt x="2236" y="65005"/>
                  </a:lnTo>
                  <a:lnTo>
                    <a:pt x="0" y="89317"/>
                  </a:lnTo>
                  <a:lnTo>
                    <a:pt x="8097" y="148642"/>
                  </a:lnTo>
                  <a:lnTo>
                    <a:pt x="17423" y="172892"/>
                  </a:lnTo>
                  <a:lnTo>
                    <a:pt x="23185" y="182635"/>
                  </a:lnTo>
                  <a:lnTo>
                    <a:pt x="31707" y="187960"/>
                  </a:lnTo>
                  <a:lnTo>
                    <a:pt x="53653" y="190757"/>
                  </a:lnTo>
                  <a:lnTo>
                    <a:pt x="63716" y="187525"/>
                  </a:lnTo>
                  <a:lnTo>
                    <a:pt x="81137" y="174576"/>
                  </a:lnTo>
                  <a:lnTo>
                    <a:pt x="98509" y="147555"/>
                  </a:lnTo>
                  <a:lnTo>
                    <a:pt x="106454" y="107936"/>
                  </a:lnTo>
                  <a:lnTo>
                    <a:pt x="117813" y="150052"/>
                  </a:lnTo>
                  <a:lnTo>
                    <a:pt x="150524" y="191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29588" y="600124"/>
              <a:ext cx="145314" cy="191950"/>
            </a:xfrm>
            <a:custGeom>
              <a:avLst/>
              <a:gdLst/>
              <a:ahLst/>
              <a:cxnLst/>
              <a:rect l="0" t="0" r="0" b="0"/>
              <a:pathLst>
                <a:path w="145314" h="191950">
                  <a:moveTo>
                    <a:pt x="8443" y="42114"/>
                  </a:moveTo>
                  <a:lnTo>
                    <a:pt x="23097" y="100731"/>
                  </a:lnTo>
                  <a:lnTo>
                    <a:pt x="36641" y="154905"/>
                  </a:lnTo>
                  <a:lnTo>
                    <a:pt x="43592" y="182710"/>
                  </a:lnTo>
                  <a:lnTo>
                    <a:pt x="43574" y="189657"/>
                  </a:lnTo>
                  <a:lnTo>
                    <a:pt x="41222" y="191949"/>
                  </a:lnTo>
                  <a:lnTo>
                    <a:pt x="37315" y="191137"/>
                  </a:lnTo>
                  <a:lnTo>
                    <a:pt x="29854" y="177756"/>
                  </a:lnTo>
                  <a:lnTo>
                    <a:pt x="8474" y="115706"/>
                  </a:lnTo>
                  <a:lnTo>
                    <a:pt x="1043" y="81076"/>
                  </a:lnTo>
                  <a:lnTo>
                    <a:pt x="0" y="68089"/>
                  </a:lnTo>
                  <a:lnTo>
                    <a:pt x="5080" y="47419"/>
                  </a:lnTo>
                  <a:lnTo>
                    <a:pt x="9711" y="38632"/>
                  </a:lnTo>
                  <a:lnTo>
                    <a:pt x="30453" y="25748"/>
                  </a:lnTo>
                  <a:lnTo>
                    <a:pt x="85840" y="7946"/>
                  </a:lnTo>
                  <a:lnTo>
                    <a:pt x="1453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85430" y="628125"/>
              <a:ext cx="167407" cy="410104"/>
            </a:xfrm>
            <a:custGeom>
              <a:avLst/>
              <a:gdLst/>
              <a:ahLst/>
              <a:cxnLst/>
              <a:rect l="0" t="0" r="0" b="0"/>
              <a:pathLst>
                <a:path w="167407" h="410104">
                  <a:moveTo>
                    <a:pt x="115813" y="108869"/>
                  </a:moveTo>
                  <a:lnTo>
                    <a:pt x="121402" y="92102"/>
                  </a:lnTo>
                  <a:lnTo>
                    <a:pt x="119289" y="53728"/>
                  </a:lnTo>
                  <a:lnTo>
                    <a:pt x="105665" y="16492"/>
                  </a:lnTo>
                  <a:lnTo>
                    <a:pt x="97349" y="8680"/>
                  </a:lnTo>
                  <a:lnTo>
                    <a:pt x="75632" y="0"/>
                  </a:lnTo>
                  <a:lnTo>
                    <a:pt x="53502" y="2381"/>
                  </a:lnTo>
                  <a:lnTo>
                    <a:pt x="42687" y="6292"/>
                  </a:lnTo>
                  <a:lnTo>
                    <a:pt x="27550" y="19996"/>
                  </a:lnTo>
                  <a:lnTo>
                    <a:pt x="21876" y="28563"/>
                  </a:lnTo>
                  <a:lnTo>
                    <a:pt x="13890" y="62978"/>
                  </a:lnTo>
                  <a:lnTo>
                    <a:pt x="17114" y="97222"/>
                  </a:lnTo>
                  <a:lnTo>
                    <a:pt x="25544" y="115781"/>
                  </a:lnTo>
                  <a:lnTo>
                    <a:pt x="31067" y="124006"/>
                  </a:lnTo>
                  <a:lnTo>
                    <a:pt x="38259" y="127149"/>
                  </a:lnTo>
                  <a:lnTo>
                    <a:pt x="46563" y="126905"/>
                  </a:lnTo>
                  <a:lnTo>
                    <a:pt x="55608" y="124403"/>
                  </a:lnTo>
                  <a:lnTo>
                    <a:pt x="62808" y="119225"/>
                  </a:lnTo>
                  <a:lnTo>
                    <a:pt x="73928" y="104113"/>
                  </a:lnTo>
                  <a:lnTo>
                    <a:pt x="86765" y="75875"/>
                  </a:lnTo>
                  <a:lnTo>
                    <a:pt x="90599" y="74005"/>
                  </a:lnTo>
                  <a:lnTo>
                    <a:pt x="94324" y="77437"/>
                  </a:lnTo>
                  <a:lnTo>
                    <a:pt x="101583" y="96069"/>
                  </a:lnTo>
                  <a:lnTo>
                    <a:pt x="115776" y="155864"/>
                  </a:lnTo>
                  <a:lnTo>
                    <a:pt x="133356" y="213411"/>
                  </a:lnTo>
                  <a:lnTo>
                    <a:pt x="150517" y="262361"/>
                  </a:lnTo>
                  <a:lnTo>
                    <a:pt x="163141" y="307596"/>
                  </a:lnTo>
                  <a:lnTo>
                    <a:pt x="167406" y="370392"/>
                  </a:lnTo>
                  <a:lnTo>
                    <a:pt x="164246" y="382654"/>
                  </a:lnTo>
                  <a:lnTo>
                    <a:pt x="158630" y="391998"/>
                  </a:lnTo>
                  <a:lnTo>
                    <a:pt x="151377" y="399397"/>
                  </a:lnTo>
                  <a:lnTo>
                    <a:pt x="130839" y="407619"/>
                  </a:lnTo>
                  <a:lnTo>
                    <a:pt x="107284" y="410103"/>
                  </a:lnTo>
                  <a:lnTo>
                    <a:pt x="52906" y="399157"/>
                  </a:lnTo>
                  <a:lnTo>
                    <a:pt x="0" y="393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74943" y="580499"/>
              <a:ext cx="126343" cy="221577"/>
            </a:xfrm>
            <a:custGeom>
              <a:avLst/>
              <a:gdLst/>
              <a:ahLst/>
              <a:cxnLst/>
              <a:rect l="0" t="0" r="0" b="0"/>
              <a:pathLst>
                <a:path w="126343" h="221577">
                  <a:moveTo>
                    <a:pt x="0" y="103853"/>
                  </a:moveTo>
                  <a:lnTo>
                    <a:pt x="16767" y="98264"/>
                  </a:lnTo>
                  <a:lnTo>
                    <a:pt x="72326" y="96069"/>
                  </a:lnTo>
                  <a:lnTo>
                    <a:pt x="115542" y="74239"/>
                  </a:lnTo>
                  <a:lnTo>
                    <a:pt x="121481" y="66563"/>
                  </a:lnTo>
                  <a:lnTo>
                    <a:pt x="124272" y="57936"/>
                  </a:lnTo>
                  <a:lnTo>
                    <a:pt x="124961" y="48675"/>
                  </a:lnTo>
                  <a:lnTo>
                    <a:pt x="119489" y="32146"/>
                  </a:lnTo>
                  <a:lnTo>
                    <a:pt x="108088" y="17001"/>
                  </a:lnTo>
                  <a:lnTo>
                    <a:pt x="91324" y="2471"/>
                  </a:lnTo>
                  <a:lnTo>
                    <a:pt x="81939" y="0"/>
                  </a:lnTo>
                  <a:lnTo>
                    <a:pt x="62154" y="3494"/>
                  </a:lnTo>
                  <a:lnTo>
                    <a:pt x="36873" y="18615"/>
                  </a:lnTo>
                  <a:lnTo>
                    <a:pt x="24967" y="34384"/>
                  </a:lnTo>
                  <a:lnTo>
                    <a:pt x="7791" y="78692"/>
                  </a:lnTo>
                  <a:lnTo>
                    <a:pt x="6581" y="102029"/>
                  </a:lnTo>
                  <a:lnTo>
                    <a:pt x="15338" y="151196"/>
                  </a:lnTo>
                  <a:lnTo>
                    <a:pt x="30541" y="180921"/>
                  </a:lnTo>
                  <a:lnTo>
                    <a:pt x="49863" y="204547"/>
                  </a:lnTo>
                  <a:lnTo>
                    <a:pt x="75995" y="220776"/>
                  </a:lnTo>
                  <a:lnTo>
                    <a:pt x="85758" y="221576"/>
                  </a:lnTo>
                  <a:lnTo>
                    <a:pt x="126342" y="209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78400" y="585683"/>
              <a:ext cx="171487" cy="175837"/>
            </a:xfrm>
            <a:custGeom>
              <a:avLst/>
              <a:gdLst/>
              <a:ahLst/>
              <a:cxnLst/>
              <a:rect l="0" t="0" r="0" b="0"/>
              <a:pathLst>
                <a:path w="171487" h="175837">
                  <a:moveTo>
                    <a:pt x="133455" y="24969"/>
                  </a:moveTo>
                  <a:lnTo>
                    <a:pt x="115474" y="9328"/>
                  </a:lnTo>
                  <a:lnTo>
                    <a:pt x="98558" y="1250"/>
                  </a:lnTo>
                  <a:lnTo>
                    <a:pt x="76221" y="0"/>
                  </a:lnTo>
                  <a:lnTo>
                    <a:pt x="29342" y="8729"/>
                  </a:lnTo>
                  <a:lnTo>
                    <a:pt x="20763" y="14142"/>
                  </a:lnTo>
                  <a:lnTo>
                    <a:pt x="8110" y="29516"/>
                  </a:lnTo>
                  <a:lnTo>
                    <a:pt x="0" y="63491"/>
                  </a:lnTo>
                  <a:lnTo>
                    <a:pt x="4342" y="83424"/>
                  </a:lnTo>
                  <a:lnTo>
                    <a:pt x="8775" y="92015"/>
                  </a:lnTo>
                  <a:lnTo>
                    <a:pt x="23059" y="104680"/>
                  </a:lnTo>
                  <a:lnTo>
                    <a:pt x="42276" y="113039"/>
                  </a:lnTo>
                  <a:lnTo>
                    <a:pt x="92741" y="118405"/>
                  </a:lnTo>
                  <a:lnTo>
                    <a:pt x="142180" y="125054"/>
                  </a:lnTo>
                  <a:lnTo>
                    <a:pt x="169445" y="139892"/>
                  </a:lnTo>
                  <a:lnTo>
                    <a:pt x="171486" y="146038"/>
                  </a:lnTo>
                  <a:lnTo>
                    <a:pt x="169338" y="152475"/>
                  </a:lnTo>
                  <a:lnTo>
                    <a:pt x="164395" y="159106"/>
                  </a:lnTo>
                  <a:lnTo>
                    <a:pt x="146426" y="169594"/>
                  </a:lnTo>
                  <a:lnTo>
                    <a:pt x="135084" y="174028"/>
                  </a:lnTo>
                  <a:lnTo>
                    <a:pt x="110002" y="175836"/>
                  </a:lnTo>
                  <a:lnTo>
                    <a:pt x="48771" y="164340"/>
                  </a:lnTo>
                  <a:lnTo>
                    <a:pt x="38698" y="161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63716" y="305326"/>
              <a:ext cx="16596" cy="421141"/>
            </a:xfrm>
            <a:custGeom>
              <a:avLst/>
              <a:gdLst/>
              <a:ahLst/>
              <a:cxnLst/>
              <a:rect l="0" t="0" r="0" b="0"/>
              <a:pathLst>
                <a:path w="16596" h="421141">
                  <a:moveTo>
                    <a:pt x="6066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8728" y="139694"/>
                  </a:lnTo>
                  <a:lnTo>
                    <a:pt x="14264" y="194639"/>
                  </a:lnTo>
                  <a:lnTo>
                    <a:pt x="15904" y="246794"/>
                  </a:lnTo>
                  <a:lnTo>
                    <a:pt x="16390" y="306701"/>
                  </a:lnTo>
                  <a:lnTo>
                    <a:pt x="16535" y="362665"/>
                  </a:lnTo>
                  <a:lnTo>
                    <a:pt x="1659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53969" y="431668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8539" y="11453"/>
                  </a:lnTo>
                  <a:lnTo>
                    <a:pt x="138003" y="24749"/>
                  </a:lnTo>
                  <a:lnTo>
                    <a:pt x="87033" y="29560"/>
                  </a:lnTo>
                  <a:lnTo>
                    <a:pt x="29323" y="311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21629" y="525713"/>
              <a:ext cx="142994" cy="218871"/>
            </a:xfrm>
            <a:custGeom>
              <a:avLst/>
              <a:gdLst/>
              <a:ahLst/>
              <a:cxnLst/>
              <a:rect l="0" t="0" r="0" b="0"/>
              <a:pathLst>
                <a:path w="142994" h="218871">
                  <a:moveTo>
                    <a:pt x="121936" y="42825"/>
                  </a:moveTo>
                  <a:lnTo>
                    <a:pt x="92627" y="4452"/>
                  </a:lnTo>
                  <a:lnTo>
                    <a:pt x="83679" y="865"/>
                  </a:lnTo>
                  <a:lnTo>
                    <a:pt x="61259" y="0"/>
                  </a:lnTo>
                  <a:lnTo>
                    <a:pt x="41936" y="6634"/>
                  </a:lnTo>
                  <a:lnTo>
                    <a:pt x="33507" y="11679"/>
                  </a:lnTo>
                  <a:lnTo>
                    <a:pt x="10467" y="41136"/>
                  </a:lnTo>
                  <a:lnTo>
                    <a:pt x="0" y="85089"/>
                  </a:lnTo>
                  <a:lnTo>
                    <a:pt x="2488" y="129567"/>
                  </a:lnTo>
                  <a:lnTo>
                    <a:pt x="16224" y="166793"/>
                  </a:lnTo>
                  <a:lnTo>
                    <a:pt x="35111" y="194460"/>
                  </a:lnTo>
                  <a:lnTo>
                    <a:pt x="61115" y="211886"/>
                  </a:lnTo>
                  <a:lnTo>
                    <a:pt x="96636" y="218870"/>
                  </a:lnTo>
                  <a:lnTo>
                    <a:pt x="116931" y="214264"/>
                  </a:lnTo>
                  <a:lnTo>
                    <a:pt x="142993" y="200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30197" y="557884"/>
              <a:ext cx="208166" cy="172754"/>
            </a:xfrm>
            <a:custGeom>
              <a:avLst/>
              <a:gdLst/>
              <a:ahLst/>
              <a:cxnLst/>
              <a:rect l="0" t="0" r="0" b="0"/>
              <a:pathLst>
                <a:path w="208166" h="172754">
                  <a:moveTo>
                    <a:pt x="81824" y="73825"/>
                  </a:moveTo>
                  <a:lnTo>
                    <a:pt x="87413" y="57058"/>
                  </a:lnTo>
                  <a:lnTo>
                    <a:pt x="85299" y="24274"/>
                  </a:lnTo>
                  <a:lnTo>
                    <a:pt x="80631" y="15055"/>
                  </a:lnTo>
                  <a:lnTo>
                    <a:pt x="66086" y="1692"/>
                  </a:lnTo>
                  <a:lnTo>
                    <a:pt x="57294" y="0"/>
                  </a:lnTo>
                  <a:lnTo>
                    <a:pt x="38166" y="4359"/>
                  </a:lnTo>
                  <a:lnTo>
                    <a:pt x="30492" y="9967"/>
                  </a:lnTo>
                  <a:lnTo>
                    <a:pt x="18845" y="25557"/>
                  </a:lnTo>
                  <a:lnTo>
                    <a:pt x="5712" y="54064"/>
                  </a:lnTo>
                  <a:lnTo>
                    <a:pt x="0" y="90327"/>
                  </a:lnTo>
                  <a:lnTo>
                    <a:pt x="6476" y="136097"/>
                  </a:lnTo>
                  <a:lnTo>
                    <a:pt x="12461" y="157653"/>
                  </a:lnTo>
                  <a:lnTo>
                    <a:pt x="19204" y="164806"/>
                  </a:lnTo>
                  <a:lnTo>
                    <a:pt x="39175" y="172753"/>
                  </a:lnTo>
                  <a:lnTo>
                    <a:pt x="48712" y="172532"/>
                  </a:lnTo>
                  <a:lnTo>
                    <a:pt x="65547" y="166048"/>
                  </a:lnTo>
                  <a:lnTo>
                    <a:pt x="77709" y="152248"/>
                  </a:lnTo>
                  <a:lnTo>
                    <a:pt x="95049" y="114793"/>
                  </a:lnTo>
                  <a:lnTo>
                    <a:pt x="102503" y="73382"/>
                  </a:lnTo>
                  <a:lnTo>
                    <a:pt x="104969" y="73530"/>
                  </a:lnTo>
                  <a:lnTo>
                    <a:pt x="110828" y="83053"/>
                  </a:lnTo>
                  <a:lnTo>
                    <a:pt x="117331" y="98983"/>
                  </a:lnTo>
                  <a:lnTo>
                    <a:pt x="130360" y="111523"/>
                  </a:lnTo>
                  <a:lnTo>
                    <a:pt x="149019" y="119826"/>
                  </a:lnTo>
                  <a:lnTo>
                    <a:pt x="172909" y="123516"/>
                  </a:lnTo>
                  <a:lnTo>
                    <a:pt x="182321" y="122160"/>
                  </a:lnTo>
                  <a:lnTo>
                    <a:pt x="208165" y="1054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62032" y="532831"/>
              <a:ext cx="165845" cy="204164"/>
            </a:xfrm>
            <a:custGeom>
              <a:avLst/>
              <a:gdLst/>
              <a:ahLst/>
              <a:cxnLst/>
              <a:rect l="0" t="0" r="0" b="0"/>
              <a:pathLst>
                <a:path w="165845" h="204164">
                  <a:moveTo>
                    <a:pt x="7916" y="46236"/>
                  </a:moveTo>
                  <a:lnTo>
                    <a:pt x="2327" y="63003"/>
                  </a:lnTo>
                  <a:lnTo>
                    <a:pt x="6769" y="116922"/>
                  </a:lnTo>
                  <a:lnTo>
                    <a:pt x="13295" y="157387"/>
                  </a:lnTo>
                  <a:lnTo>
                    <a:pt x="12672" y="158941"/>
                  </a:lnTo>
                  <a:lnTo>
                    <a:pt x="11086" y="156468"/>
                  </a:lnTo>
                  <a:lnTo>
                    <a:pt x="0" y="98028"/>
                  </a:lnTo>
                  <a:lnTo>
                    <a:pt x="888" y="71594"/>
                  </a:lnTo>
                  <a:lnTo>
                    <a:pt x="21259" y="15217"/>
                  </a:lnTo>
                  <a:lnTo>
                    <a:pt x="28510" y="8009"/>
                  </a:lnTo>
                  <a:lnTo>
                    <a:pt x="49045" y="0"/>
                  </a:lnTo>
                  <a:lnTo>
                    <a:pt x="58732" y="1374"/>
                  </a:lnTo>
                  <a:lnTo>
                    <a:pt x="75734" y="12259"/>
                  </a:lnTo>
                  <a:lnTo>
                    <a:pt x="111780" y="47843"/>
                  </a:lnTo>
                  <a:lnTo>
                    <a:pt x="142245" y="104679"/>
                  </a:lnTo>
                  <a:lnTo>
                    <a:pt x="153903" y="157823"/>
                  </a:lnTo>
                  <a:lnTo>
                    <a:pt x="165844" y="204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69989" y="558010"/>
              <a:ext cx="84230" cy="147400"/>
            </a:xfrm>
            <a:custGeom>
              <a:avLst/>
              <a:gdLst/>
              <a:ahLst/>
              <a:cxnLst/>
              <a:rect l="0" t="0" r="0" b="0"/>
              <a:pathLst>
                <a:path w="84230" h="147400">
                  <a:moveTo>
                    <a:pt x="0" y="0"/>
                  </a:moveTo>
                  <a:lnTo>
                    <a:pt x="25194" y="53875"/>
                  </a:lnTo>
                  <a:lnTo>
                    <a:pt x="57286" y="114752"/>
                  </a:lnTo>
                  <a:lnTo>
                    <a:pt x="842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80518" y="547481"/>
              <a:ext cx="126343" cy="452727"/>
            </a:xfrm>
            <a:custGeom>
              <a:avLst/>
              <a:gdLst/>
              <a:ahLst/>
              <a:cxnLst/>
              <a:rect l="0" t="0" r="0" b="0"/>
              <a:pathLst>
                <a:path w="126343" h="452727">
                  <a:moveTo>
                    <a:pt x="126342" y="0"/>
                  </a:moveTo>
                  <a:lnTo>
                    <a:pt x="111769" y="60384"/>
                  </a:lnTo>
                  <a:lnTo>
                    <a:pt x="92528" y="121632"/>
                  </a:lnTo>
                  <a:lnTo>
                    <a:pt x="77462" y="174762"/>
                  </a:lnTo>
                  <a:lnTo>
                    <a:pt x="59695" y="231071"/>
                  </a:lnTo>
                  <a:lnTo>
                    <a:pt x="42119" y="284197"/>
                  </a:lnTo>
                  <a:lnTo>
                    <a:pt x="28077" y="343137"/>
                  </a:lnTo>
                  <a:lnTo>
                    <a:pt x="14038" y="40438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72747" y="573478"/>
              <a:ext cx="118417" cy="207150"/>
            </a:xfrm>
            <a:custGeom>
              <a:avLst/>
              <a:gdLst/>
              <a:ahLst/>
              <a:cxnLst/>
              <a:rect l="0" t="0" r="0" b="0"/>
              <a:pathLst>
                <a:path w="118417" h="207150">
                  <a:moveTo>
                    <a:pt x="60455" y="5589"/>
                  </a:moveTo>
                  <a:lnTo>
                    <a:pt x="43687" y="0"/>
                  </a:lnTo>
                  <a:lnTo>
                    <a:pt x="36408" y="1863"/>
                  </a:lnTo>
                  <a:lnTo>
                    <a:pt x="22081" y="13291"/>
                  </a:lnTo>
                  <a:lnTo>
                    <a:pt x="6451" y="39457"/>
                  </a:lnTo>
                  <a:lnTo>
                    <a:pt x="0" y="75025"/>
                  </a:lnTo>
                  <a:lnTo>
                    <a:pt x="6226" y="135031"/>
                  </a:lnTo>
                  <a:lnTo>
                    <a:pt x="16571" y="170674"/>
                  </a:lnTo>
                  <a:lnTo>
                    <a:pt x="27693" y="188534"/>
                  </a:lnTo>
                  <a:lnTo>
                    <a:pt x="43554" y="201152"/>
                  </a:lnTo>
                  <a:lnTo>
                    <a:pt x="52697" y="206154"/>
                  </a:lnTo>
                  <a:lnTo>
                    <a:pt x="62302" y="207149"/>
                  </a:lnTo>
                  <a:lnTo>
                    <a:pt x="82333" y="202016"/>
                  </a:lnTo>
                  <a:lnTo>
                    <a:pt x="99814" y="188816"/>
                  </a:lnTo>
                  <a:lnTo>
                    <a:pt x="107751" y="180383"/>
                  </a:lnTo>
                  <a:lnTo>
                    <a:pt x="116570" y="152295"/>
                  </a:lnTo>
                  <a:lnTo>
                    <a:pt x="118416" y="106379"/>
                  </a:lnTo>
                  <a:lnTo>
                    <a:pt x="113122" y="81970"/>
                  </a:lnTo>
                  <a:lnTo>
                    <a:pt x="84100" y="26999"/>
                  </a:lnTo>
                  <a:lnTo>
                    <a:pt x="73694" y="1510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80601" y="559098"/>
              <a:ext cx="166180" cy="209483"/>
            </a:xfrm>
            <a:custGeom>
              <a:avLst/>
              <a:gdLst/>
              <a:ahLst/>
              <a:cxnLst/>
              <a:rect l="0" t="0" r="0" b="0"/>
              <a:pathLst>
                <a:path w="166180" h="209483">
                  <a:moveTo>
                    <a:pt x="0" y="93668"/>
                  </a:moveTo>
                  <a:lnTo>
                    <a:pt x="17958" y="147543"/>
                  </a:lnTo>
                  <a:lnTo>
                    <a:pt x="24749" y="167916"/>
                  </a:lnTo>
                  <a:lnTo>
                    <a:pt x="24688" y="172412"/>
                  </a:lnTo>
                  <a:lnTo>
                    <a:pt x="22308" y="173071"/>
                  </a:lnTo>
                  <a:lnTo>
                    <a:pt x="18382" y="171170"/>
                  </a:lnTo>
                  <a:lnTo>
                    <a:pt x="10899" y="156579"/>
                  </a:lnTo>
                  <a:lnTo>
                    <a:pt x="4844" y="132157"/>
                  </a:lnTo>
                  <a:lnTo>
                    <a:pt x="2604" y="80116"/>
                  </a:lnTo>
                  <a:lnTo>
                    <a:pt x="6226" y="44751"/>
                  </a:lnTo>
                  <a:lnTo>
                    <a:pt x="17975" y="18895"/>
                  </a:lnTo>
                  <a:lnTo>
                    <a:pt x="26021" y="8724"/>
                  </a:lnTo>
                  <a:lnTo>
                    <a:pt x="34895" y="3114"/>
                  </a:lnTo>
                  <a:lnTo>
                    <a:pt x="54113" y="0"/>
                  </a:lnTo>
                  <a:lnTo>
                    <a:pt x="74353" y="5634"/>
                  </a:lnTo>
                  <a:lnTo>
                    <a:pt x="93877" y="17108"/>
                  </a:lnTo>
                  <a:lnTo>
                    <a:pt x="132782" y="63093"/>
                  </a:lnTo>
                  <a:lnTo>
                    <a:pt x="156927" y="117978"/>
                  </a:lnTo>
                  <a:lnTo>
                    <a:pt x="166179" y="171520"/>
                  </a:lnTo>
                  <a:lnTo>
                    <a:pt x="164325" y="189880"/>
                  </a:lnTo>
                  <a:lnTo>
                    <a:pt x="157927" y="209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89554" y="1768016"/>
            <a:ext cx="2695296" cy="800938"/>
            <a:chOff x="389554" y="1768016"/>
            <a:chExt cx="2695296" cy="800938"/>
          </a:xfrm>
        </p:grpSpPr>
        <p:sp>
          <p:nvSpPr>
            <p:cNvPr id="40" name="Freeform 39"/>
            <p:cNvSpPr/>
            <p:nvPr/>
          </p:nvSpPr>
          <p:spPr>
            <a:xfrm>
              <a:off x="389554" y="1768016"/>
              <a:ext cx="305327" cy="653539"/>
            </a:xfrm>
            <a:custGeom>
              <a:avLst/>
              <a:gdLst/>
              <a:ahLst/>
              <a:cxnLst/>
              <a:rect l="0" t="0" r="0" b="0"/>
              <a:pathLst>
                <a:path w="305327" h="653539">
                  <a:moveTo>
                    <a:pt x="0" y="653538"/>
                  </a:moveTo>
                  <a:lnTo>
                    <a:pt x="1170" y="604275"/>
                  </a:lnTo>
                  <a:lnTo>
                    <a:pt x="8405" y="553024"/>
                  </a:lnTo>
                  <a:lnTo>
                    <a:pt x="16788" y="496244"/>
                  </a:lnTo>
                  <a:lnTo>
                    <a:pt x="20962" y="445235"/>
                  </a:lnTo>
                  <a:lnTo>
                    <a:pt x="27918" y="383329"/>
                  </a:lnTo>
                  <a:lnTo>
                    <a:pt x="30499" y="333790"/>
                  </a:lnTo>
                  <a:lnTo>
                    <a:pt x="34490" y="278249"/>
                  </a:lnTo>
                  <a:lnTo>
                    <a:pt x="40608" y="227547"/>
                  </a:lnTo>
                  <a:lnTo>
                    <a:pt x="41816" y="165236"/>
                  </a:lnTo>
                  <a:lnTo>
                    <a:pt x="41982" y="135478"/>
                  </a:lnTo>
                  <a:lnTo>
                    <a:pt x="43196" y="130350"/>
                  </a:lnTo>
                  <a:lnTo>
                    <a:pt x="45175" y="131611"/>
                  </a:lnTo>
                  <a:lnTo>
                    <a:pt x="53549" y="161981"/>
                  </a:lnTo>
                  <a:lnTo>
                    <a:pt x="66860" y="223948"/>
                  </a:lnTo>
                  <a:lnTo>
                    <a:pt x="87371" y="283928"/>
                  </a:lnTo>
                  <a:lnTo>
                    <a:pt x="93342" y="294827"/>
                  </a:lnTo>
                  <a:lnTo>
                    <a:pt x="109336" y="310057"/>
                  </a:lnTo>
                  <a:lnTo>
                    <a:pt x="118514" y="315756"/>
                  </a:lnTo>
                  <a:lnTo>
                    <a:pt x="128142" y="317216"/>
                  </a:lnTo>
                  <a:lnTo>
                    <a:pt x="148199" y="312599"/>
                  </a:lnTo>
                  <a:lnTo>
                    <a:pt x="165692" y="299628"/>
                  </a:lnTo>
                  <a:lnTo>
                    <a:pt x="202017" y="259839"/>
                  </a:lnTo>
                  <a:lnTo>
                    <a:pt x="216095" y="228830"/>
                  </a:lnTo>
                  <a:lnTo>
                    <a:pt x="231332" y="173375"/>
                  </a:lnTo>
                  <a:lnTo>
                    <a:pt x="249135" y="114791"/>
                  </a:lnTo>
                  <a:lnTo>
                    <a:pt x="263205" y="54792"/>
                  </a:lnTo>
                  <a:lnTo>
                    <a:pt x="278419" y="0"/>
                  </a:lnTo>
                  <a:lnTo>
                    <a:pt x="274588" y="51564"/>
                  </a:lnTo>
                  <a:lnTo>
                    <a:pt x="273992" y="97449"/>
                  </a:lnTo>
                  <a:lnTo>
                    <a:pt x="273815" y="157448"/>
                  </a:lnTo>
                  <a:lnTo>
                    <a:pt x="273763" y="210321"/>
                  </a:lnTo>
                  <a:lnTo>
                    <a:pt x="273745" y="271278"/>
                  </a:lnTo>
                  <a:lnTo>
                    <a:pt x="274912" y="320087"/>
                  </a:lnTo>
                  <a:lnTo>
                    <a:pt x="282074" y="379094"/>
                  </a:lnTo>
                  <a:lnTo>
                    <a:pt x="283836" y="435810"/>
                  </a:lnTo>
                  <a:lnTo>
                    <a:pt x="291419" y="487178"/>
                  </a:lnTo>
                  <a:lnTo>
                    <a:pt x="294967" y="537956"/>
                  </a:lnTo>
                  <a:lnTo>
                    <a:pt x="302933" y="588333"/>
                  </a:lnTo>
                  <a:lnTo>
                    <a:pt x="305326" y="621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0275" y="2142332"/>
              <a:ext cx="230990" cy="256689"/>
            </a:xfrm>
            <a:custGeom>
              <a:avLst/>
              <a:gdLst/>
              <a:ahLst/>
              <a:cxnLst/>
              <a:rect l="0" t="0" r="0" b="0"/>
              <a:pathLst>
                <a:path w="230990" h="256689">
                  <a:moveTo>
                    <a:pt x="104647" y="89709"/>
                  </a:moveTo>
                  <a:lnTo>
                    <a:pt x="115825" y="72941"/>
                  </a:lnTo>
                  <a:lnTo>
                    <a:pt x="118194" y="52231"/>
                  </a:lnTo>
                  <a:lnTo>
                    <a:pt x="114177" y="29768"/>
                  </a:lnTo>
                  <a:lnTo>
                    <a:pt x="104593" y="11986"/>
                  </a:lnTo>
                  <a:lnTo>
                    <a:pt x="96422" y="6308"/>
                  </a:lnTo>
                  <a:lnTo>
                    <a:pt x="74865" y="0"/>
                  </a:lnTo>
                  <a:lnTo>
                    <a:pt x="64905" y="657"/>
                  </a:lnTo>
                  <a:lnTo>
                    <a:pt x="47600" y="7626"/>
                  </a:lnTo>
                  <a:lnTo>
                    <a:pt x="35229" y="21642"/>
                  </a:lnTo>
                  <a:lnTo>
                    <a:pt x="13964" y="70564"/>
                  </a:lnTo>
                  <a:lnTo>
                    <a:pt x="2593" y="122365"/>
                  </a:lnTo>
                  <a:lnTo>
                    <a:pt x="0" y="177658"/>
                  </a:lnTo>
                  <a:lnTo>
                    <a:pt x="5140" y="214034"/>
                  </a:lnTo>
                  <a:lnTo>
                    <a:pt x="19661" y="247039"/>
                  </a:lnTo>
                  <a:lnTo>
                    <a:pt x="28103" y="253087"/>
                  </a:lnTo>
                  <a:lnTo>
                    <a:pt x="49960" y="256688"/>
                  </a:lnTo>
                  <a:lnTo>
                    <a:pt x="60000" y="253671"/>
                  </a:lnTo>
                  <a:lnTo>
                    <a:pt x="77395" y="240960"/>
                  </a:lnTo>
                  <a:lnTo>
                    <a:pt x="89805" y="220493"/>
                  </a:lnTo>
                  <a:lnTo>
                    <a:pt x="98051" y="194628"/>
                  </a:lnTo>
                  <a:lnTo>
                    <a:pt x="103344" y="133484"/>
                  </a:lnTo>
                  <a:lnTo>
                    <a:pt x="98800" y="75999"/>
                  </a:lnTo>
                  <a:lnTo>
                    <a:pt x="97240" y="71210"/>
                  </a:lnTo>
                  <a:lnTo>
                    <a:pt x="96199" y="72697"/>
                  </a:lnTo>
                  <a:lnTo>
                    <a:pt x="95506" y="78368"/>
                  </a:lnTo>
                  <a:lnTo>
                    <a:pt x="117207" y="134027"/>
                  </a:lnTo>
                  <a:lnTo>
                    <a:pt x="143653" y="177232"/>
                  </a:lnTo>
                  <a:lnTo>
                    <a:pt x="170016" y="200910"/>
                  </a:lnTo>
                  <a:lnTo>
                    <a:pt x="192971" y="209322"/>
                  </a:lnTo>
                  <a:lnTo>
                    <a:pt x="214092" y="211890"/>
                  </a:lnTo>
                  <a:lnTo>
                    <a:pt x="219724" y="210937"/>
                  </a:lnTo>
                  <a:lnTo>
                    <a:pt x="230989" y="205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50076" y="2137285"/>
              <a:ext cx="148633" cy="273869"/>
            </a:xfrm>
            <a:custGeom>
              <a:avLst/>
              <a:gdLst/>
              <a:ahLst/>
              <a:cxnLst/>
              <a:rect l="0" t="0" r="0" b="0"/>
              <a:pathLst>
                <a:path w="148633" h="273869">
                  <a:moveTo>
                    <a:pt x="13302" y="21057"/>
                  </a:moveTo>
                  <a:lnTo>
                    <a:pt x="2123" y="32235"/>
                  </a:lnTo>
                  <a:lnTo>
                    <a:pt x="0" y="39037"/>
                  </a:lnTo>
                  <a:lnTo>
                    <a:pt x="2177" y="90798"/>
                  </a:lnTo>
                  <a:lnTo>
                    <a:pt x="3825" y="143324"/>
                  </a:lnTo>
                  <a:lnTo>
                    <a:pt x="14203" y="194947"/>
                  </a:lnTo>
                  <a:lnTo>
                    <a:pt x="27217" y="237526"/>
                  </a:lnTo>
                  <a:lnTo>
                    <a:pt x="33107" y="249598"/>
                  </a:lnTo>
                  <a:lnTo>
                    <a:pt x="49010" y="266130"/>
                  </a:lnTo>
                  <a:lnTo>
                    <a:pt x="58164" y="272176"/>
                  </a:lnTo>
                  <a:lnTo>
                    <a:pt x="67777" y="273868"/>
                  </a:lnTo>
                  <a:lnTo>
                    <a:pt x="87816" y="269508"/>
                  </a:lnTo>
                  <a:lnTo>
                    <a:pt x="105301" y="256651"/>
                  </a:lnTo>
                  <a:lnTo>
                    <a:pt x="113239" y="248310"/>
                  </a:lnTo>
                  <a:lnTo>
                    <a:pt x="130000" y="208624"/>
                  </a:lnTo>
                  <a:lnTo>
                    <a:pt x="142376" y="159820"/>
                  </a:lnTo>
                  <a:lnTo>
                    <a:pt x="148632" y="99333"/>
                  </a:lnTo>
                  <a:lnTo>
                    <a:pt x="146749" y="45444"/>
                  </a:lnTo>
                  <a:lnTo>
                    <a:pt x="1396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42362" y="2168897"/>
              <a:ext cx="189514" cy="202124"/>
            </a:xfrm>
            <a:custGeom>
              <a:avLst/>
              <a:gdLst/>
              <a:ahLst/>
              <a:cxnLst/>
              <a:rect l="0" t="0" r="0" b="0"/>
              <a:pathLst>
                <a:path w="189514" h="202124">
                  <a:moveTo>
                    <a:pt x="0" y="63144"/>
                  </a:moveTo>
                  <a:lnTo>
                    <a:pt x="16768" y="74322"/>
                  </a:lnTo>
                  <a:lnTo>
                    <a:pt x="28120" y="89169"/>
                  </a:lnTo>
                  <a:lnTo>
                    <a:pt x="35894" y="108636"/>
                  </a:lnTo>
                  <a:lnTo>
                    <a:pt x="46884" y="167256"/>
                  </a:lnTo>
                  <a:lnTo>
                    <a:pt x="57571" y="202123"/>
                  </a:lnTo>
                  <a:lnTo>
                    <a:pt x="53229" y="146816"/>
                  </a:lnTo>
                  <a:lnTo>
                    <a:pt x="52817" y="99504"/>
                  </a:lnTo>
                  <a:lnTo>
                    <a:pt x="55034" y="50781"/>
                  </a:lnTo>
                  <a:lnTo>
                    <a:pt x="63844" y="24894"/>
                  </a:lnTo>
                  <a:lnTo>
                    <a:pt x="78678" y="7930"/>
                  </a:lnTo>
                  <a:lnTo>
                    <a:pt x="87547" y="1768"/>
                  </a:lnTo>
                  <a:lnTo>
                    <a:pt x="95800" y="0"/>
                  </a:lnTo>
                  <a:lnTo>
                    <a:pt x="103641" y="1161"/>
                  </a:lnTo>
                  <a:lnTo>
                    <a:pt x="111208" y="4274"/>
                  </a:lnTo>
                  <a:lnTo>
                    <a:pt x="133036" y="25424"/>
                  </a:lnTo>
                  <a:lnTo>
                    <a:pt x="152968" y="65182"/>
                  </a:lnTo>
                  <a:lnTo>
                    <a:pt x="171775" y="124966"/>
                  </a:lnTo>
                  <a:lnTo>
                    <a:pt x="181155" y="180874"/>
                  </a:lnTo>
                  <a:lnTo>
                    <a:pt x="189513" y="200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00045" y="2136440"/>
              <a:ext cx="195044" cy="232065"/>
            </a:xfrm>
            <a:custGeom>
              <a:avLst/>
              <a:gdLst/>
              <a:ahLst/>
              <a:cxnLst/>
              <a:rect l="0" t="0" r="0" b="0"/>
              <a:pathLst>
                <a:path w="195044" h="232065">
                  <a:moveTo>
                    <a:pt x="100286" y="95601"/>
                  </a:moveTo>
                  <a:lnTo>
                    <a:pt x="105875" y="78833"/>
                  </a:lnTo>
                  <a:lnTo>
                    <a:pt x="105500" y="61243"/>
                  </a:lnTo>
                  <a:lnTo>
                    <a:pt x="95727" y="21354"/>
                  </a:lnTo>
                  <a:lnTo>
                    <a:pt x="90228" y="13347"/>
                  </a:lnTo>
                  <a:lnTo>
                    <a:pt x="74759" y="1332"/>
                  </a:lnTo>
                  <a:lnTo>
                    <a:pt x="66890" y="0"/>
                  </a:lnTo>
                  <a:lnTo>
                    <a:pt x="59305" y="1451"/>
                  </a:lnTo>
                  <a:lnTo>
                    <a:pt x="37451" y="14672"/>
                  </a:lnTo>
                  <a:lnTo>
                    <a:pt x="24396" y="28047"/>
                  </a:lnTo>
                  <a:lnTo>
                    <a:pt x="14695" y="45690"/>
                  </a:lnTo>
                  <a:lnTo>
                    <a:pt x="3617" y="104294"/>
                  </a:lnTo>
                  <a:lnTo>
                    <a:pt x="0" y="127541"/>
                  </a:lnTo>
                  <a:lnTo>
                    <a:pt x="7210" y="180592"/>
                  </a:lnTo>
                  <a:lnTo>
                    <a:pt x="14465" y="205905"/>
                  </a:lnTo>
                  <a:lnTo>
                    <a:pt x="25489" y="224953"/>
                  </a:lnTo>
                  <a:lnTo>
                    <a:pt x="32874" y="229799"/>
                  </a:lnTo>
                  <a:lnTo>
                    <a:pt x="50438" y="232064"/>
                  </a:lnTo>
                  <a:lnTo>
                    <a:pt x="66823" y="226051"/>
                  </a:lnTo>
                  <a:lnTo>
                    <a:pt x="74468" y="221172"/>
                  </a:lnTo>
                  <a:lnTo>
                    <a:pt x="86082" y="206392"/>
                  </a:lnTo>
                  <a:lnTo>
                    <a:pt x="103070" y="162719"/>
                  </a:lnTo>
                  <a:lnTo>
                    <a:pt x="109285" y="109032"/>
                  </a:lnTo>
                  <a:lnTo>
                    <a:pt x="110361" y="76704"/>
                  </a:lnTo>
                  <a:lnTo>
                    <a:pt x="116344" y="108956"/>
                  </a:lnTo>
                  <a:lnTo>
                    <a:pt x="144623" y="169549"/>
                  </a:lnTo>
                  <a:lnTo>
                    <a:pt x="158596" y="184229"/>
                  </a:lnTo>
                  <a:lnTo>
                    <a:pt x="179954" y="195951"/>
                  </a:lnTo>
                  <a:lnTo>
                    <a:pt x="195043" y="200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47772" y="1821430"/>
              <a:ext cx="231628" cy="488529"/>
            </a:xfrm>
            <a:custGeom>
              <a:avLst/>
              <a:gdLst/>
              <a:ahLst/>
              <a:cxnLst/>
              <a:rect l="0" t="0" r="0" b="0"/>
              <a:pathLst>
                <a:path w="231628" h="488529">
                  <a:moveTo>
                    <a:pt x="0" y="0"/>
                  </a:moveTo>
                  <a:lnTo>
                    <a:pt x="11178" y="16767"/>
                  </a:lnTo>
                  <a:lnTo>
                    <a:pt x="18130" y="49551"/>
                  </a:lnTo>
                  <a:lnTo>
                    <a:pt x="13243" y="97655"/>
                  </a:lnTo>
                  <a:lnTo>
                    <a:pt x="11333" y="149037"/>
                  </a:lnTo>
                  <a:lnTo>
                    <a:pt x="10767" y="197277"/>
                  </a:lnTo>
                  <a:lnTo>
                    <a:pt x="10599" y="252644"/>
                  </a:lnTo>
                  <a:lnTo>
                    <a:pt x="10549" y="302065"/>
                  </a:lnTo>
                  <a:lnTo>
                    <a:pt x="10535" y="358952"/>
                  </a:lnTo>
                  <a:lnTo>
                    <a:pt x="10530" y="412202"/>
                  </a:lnTo>
                  <a:lnTo>
                    <a:pt x="13648" y="469590"/>
                  </a:lnTo>
                  <a:lnTo>
                    <a:pt x="16118" y="481516"/>
                  </a:lnTo>
                  <a:lnTo>
                    <a:pt x="20104" y="487127"/>
                  </a:lnTo>
                  <a:lnTo>
                    <a:pt x="25101" y="488528"/>
                  </a:lnTo>
                  <a:lnTo>
                    <a:pt x="30772" y="487122"/>
                  </a:lnTo>
                  <a:lnTo>
                    <a:pt x="86942" y="456964"/>
                  </a:lnTo>
                  <a:lnTo>
                    <a:pt x="138100" y="442341"/>
                  </a:lnTo>
                  <a:lnTo>
                    <a:pt x="193265" y="433776"/>
                  </a:lnTo>
                  <a:lnTo>
                    <a:pt x="23162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92667" y="2084642"/>
              <a:ext cx="162807" cy="221064"/>
            </a:xfrm>
            <a:custGeom>
              <a:avLst/>
              <a:gdLst/>
              <a:ahLst/>
              <a:cxnLst/>
              <a:rect l="0" t="0" r="0" b="0"/>
              <a:pathLst>
                <a:path w="162807" h="221064">
                  <a:moveTo>
                    <a:pt x="92016" y="0"/>
                  </a:moveTo>
                  <a:lnTo>
                    <a:pt x="60734" y="9575"/>
                  </a:lnTo>
                  <a:lnTo>
                    <a:pt x="22329" y="39403"/>
                  </a:lnTo>
                  <a:lnTo>
                    <a:pt x="6508" y="65487"/>
                  </a:lnTo>
                  <a:lnTo>
                    <a:pt x="0" y="106621"/>
                  </a:lnTo>
                  <a:lnTo>
                    <a:pt x="3661" y="150264"/>
                  </a:lnTo>
                  <a:lnTo>
                    <a:pt x="17744" y="187242"/>
                  </a:lnTo>
                  <a:lnTo>
                    <a:pt x="42324" y="214837"/>
                  </a:lnTo>
                  <a:lnTo>
                    <a:pt x="53039" y="219264"/>
                  </a:lnTo>
                  <a:lnTo>
                    <a:pt x="77423" y="221063"/>
                  </a:lnTo>
                  <a:lnTo>
                    <a:pt x="111869" y="209909"/>
                  </a:lnTo>
                  <a:lnTo>
                    <a:pt x="138713" y="186198"/>
                  </a:lnTo>
                  <a:lnTo>
                    <a:pt x="155895" y="156945"/>
                  </a:lnTo>
                  <a:lnTo>
                    <a:pt x="162806" y="120462"/>
                  </a:lnTo>
                  <a:lnTo>
                    <a:pt x="159265" y="80016"/>
                  </a:lnTo>
                  <a:lnTo>
                    <a:pt x="145217" y="43986"/>
                  </a:lnTo>
                  <a:lnTo>
                    <a:pt x="135938" y="31248"/>
                  </a:lnTo>
                  <a:lnTo>
                    <a:pt x="12360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48921" y="2088974"/>
              <a:ext cx="214789" cy="269410"/>
            </a:xfrm>
            <a:custGeom>
              <a:avLst/>
              <a:gdLst/>
              <a:ahLst/>
              <a:cxnLst/>
              <a:rect l="0" t="0" r="0" b="0"/>
              <a:pathLst>
                <a:path w="214789" h="269410">
                  <a:moveTo>
                    <a:pt x="151617" y="111481"/>
                  </a:moveTo>
                  <a:lnTo>
                    <a:pt x="148498" y="68790"/>
                  </a:lnTo>
                  <a:lnTo>
                    <a:pt x="142042" y="49224"/>
                  </a:lnTo>
                  <a:lnTo>
                    <a:pt x="112214" y="10288"/>
                  </a:lnTo>
                  <a:lnTo>
                    <a:pt x="92381" y="2166"/>
                  </a:lnTo>
                  <a:lnTo>
                    <a:pt x="80541" y="0"/>
                  </a:lnTo>
                  <a:lnTo>
                    <a:pt x="61146" y="3832"/>
                  </a:lnTo>
                  <a:lnTo>
                    <a:pt x="37074" y="19144"/>
                  </a:lnTo>
                  <a:lnTo>
                    <a:pt x="23500" y="33008"/>
                  </a:lnTo>
                  <a:lnTo>
                    <a:pt x="5254" y="73624"/>
                  </a:lnTo>
                  <a:lnTo>
                    <a:pt x="0" y="100505"/>
                  </a:lnTo>
                  <a:lnTo>
                    <a:pt x="6158" y="159183"/>
                  </a:lnTo>
                  <a:lnTo>
                    <a:pt x="13269" y="181815"/>
                  </a:lnTo>
                  <a:lnTo>
                    <a:pt x="24229" y="199673"/>
                  </a:lnTo>
                  <a:lnTo>
                    <a:pt x="40018" y="212289"/>
                  </a:lnTo>
                  <a:lnTo>
                    <a:pt x="49142" y="217291"/>
                  </a:lnTo>
                  <a:lnTo>
                    <a:pt x="68638" y="219729"/>
                  </a:lnTo>
                  <a:lnTo>
                    <a:pt x="87832" y="215744"/>
                  </a:lnTo>
                  <a:lnTo>
                    <a:pt x="104161" y="206173"/>
                  </a:lnTo>
                  <a:lnTo>
                    <a:pt x="116098" y="187882"/>
                  </a:lnTo>
                  <a:lnTo>
                    <a:pt x="124132" y="162985"/>
                  </a:lnTo>
                  <a:lnTo>
                    <a:pt x="129291" y="102461"/>
                  </a:lnTo>
                  <a:lnTo>
                    <a:pt x="129996" y="82906"/>
                  </a:lnTo>
                  <a:lnTo>
                    <a:pt x="141980" y="145297"/>
                  </a:lnTo>
                  <a:lnTo>
                    <a:pt x="155001" y="182722"/>
                  </a:lnTo>
                  <a:lnTo>
                    <a:pt x="194028" y="245017"/>
                  </a:lnTo>
                  <a:lnTo>
                    <a:pt x="214788" y="269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1668" y="2411026"/>
              <a:ext cx="2263628" cy="157928"/>
            </a:xfrm>
            <a:custGeom>
              <a:avLst/>
              <a:gdLst/>
              <a:ahLst/>
              <a:cxnLst/>
              <a:rect l="0" t="0" r="0" b="0"/>
              <a:pathLst>
                <a:path w="2263628" h="157928">
                  <a:moveTo>
                    <a:pt x="2263627" y="0"/>
                  </a:moveTo>
                  <a:lnTo>
                    <a:pt x="2214696" y="3119"/>
                  </a:lnTo>
                  <a:lnTo>
                    <a:pt x="2155566" y="9065"/>
                  </a:lnTo>
                  <a:lnTo>
                    <a:pt x="2097656" y="10239"/>
                  </a:lnTo>
                  <a:lnTo>
                    <a:pt x="2048204" y="10442"/>
                  </a:lnTo>
                  <a:lnTo>
                    <a:pt x="1985331" y="13631"/>
                  </a:lnTo>
                  <a:lnTo>
                    <a:pt x="1940183" y="18856"/>
                  </a:lnTo>
                  <a:lnTo>
                    <a:pt x="1885472" y="20404"/>
                  </a:lnTo>
                  <a:lnTo>
                    <a:pt x="1835336" y="23983"/>
                  </a:lnTo>
                  <a:lnTo>
                    <a:pt x="1784606" y="32452"/>
                  </a:lnTo>
                  <a:lnTo>
                    <a:pt x="1725122" y="39251"/>
                  </a:lnTo>
                  <a:lnTo>
                    <a:pt x="1682700" y="40841"/>
                  </a:lnTo>
                  <a:lnTo>
                    <a:pt x="1636550" y="41548"/>
                  </a:lnTo>
                  <a:lnTo>
                    <a:pt x="1591862" y="44982"/>
                  </a:lnTo>
                  <a:lnTo>
                    <a:pt x="1533481" y="50372"/>
                  </a:lnTo>
                  <a:lnTo>
                    <a:pt x="1477189" y="51969"/>
                  </a:lnTo>
                  <a:lnTo>
                    <a:pt x="1432128" y="52343"/>
                  </a:lnTo>
                  <a:lnTo>
                    <a:pt x="1384804" y="52509"/>
                  </a:lnTo>
                  <a:lnTo>
                    <a:pt x="1334480" y="58192"/>
                  </a:lnTo>
                  <a:lnTo>
                    <a:pt x="1274986" y="61695"/>
                  </a:lnTo>
                  <a:lnTo>
                    <a:pt x="1213972" y="70115"/>
                  </a:lnTo>
                  <a:lnTo>
                    <a:pt x="1168570" y="72637"/>
                  </a:lnTo>
                  <a:lnTo>
                    <a:pt x="1105984" y="73384"/>
                  </a:lnTo>
                  <a:lnTo>
                    <a:pt x="1044807" y="74776"/>
                  </a:lnTo>
                  <a:lnTo>
                    <a:pt x="992495" y="80907"/>
                  </a:lnTo>
                  <a:lnTo>
                    <a:pt x="949596" y="82752"/>
                  </a:lnTo>
                  <a:lnTo>
                    <a:pt x="903234" y="83571"/>
                  </a:lnTo>
                  <a:lnTo>
                    <a:pt x="843573" y="87153"/>
                  </a:lnTo>
                  <a:lnTo>
                    <a:pt x="791190" y="92503"/>
                  </a:lnTo>
                  <a:lnTo>
                    <a:pt x="736285" y="97208"/>
                  </a:lnTo>
                  <a:lnTo>
                    <a:pt x="680703" y="103689"/>
                  </a:lnTo>
                  <a:lnTo>
                    <a:pt x="628389" y="112205"/>
                  </a:lnTo>
                  <a:lnTo>
                    <a:pt x="566905" y="114744"/>
                  </a:lnTo>
                  <a:lnTo>
                    <a:pt x="520629" y="115338"/>
                  </a:lnTo>
                  <a:lnTo>
                    <a:pt x="465306" y="121261"/>
                  </a:lnTo>
                  <a:lnTo>
                    <a:pt x="408100" y="130426"/>
                  </a:lnTo>
                  <a:lnTo>
                    <a:pt x="357875" y="134961"/>
                  </a:lnTo>
                  <a:lnTo>
                    <a:pt x="296590" y="136304"/>
                  </a:lnTo>
                  <a:lnTo>
                    <a:pt x="248925" y="142291"/>
                  </a:lnTo>
                  <a:lnTo>
                    <a:pt x="190219" y="145885"/>
                  </a:lnTo>
                  <a:lnTo>
                    <a:pt x="144593" y="146726"/>
                  </a:lnTo>
                  <a:lnTo>
                    <a:pt x="85346" y="150319"/>
                  </a:lnTo>
                  <a:lnTo>
                    <a:pt x="28297" y="15642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47979" y="213728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78254" y="10528"/>
                  </a:lnTo>
                  <a:lnTo>
                    <a:pt x="24776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285347" y="1920558"/>
            <a:ext cx="1548948" cy="546930"/>
            <a:chOff x="3285347" y="1920558"/>
            <a:chExt cx="1548948" cy="546930"/>
          </a:xfrm>
        </p:grpSpPr>
        <p:sp>
          <p:nvSpPr>
            <p:cNvPr id="51" name="Freeform 50"/>
            <p:cNvSpPr/>
            <p:nvPr/>
          </p:nvSpPr>
          <p:spPr>
            <a:xfrm>
              <a:off x="3285347" y="1947772"/>
              <a:ext cx="457799" cy="484027"/>
            </a:xfrm>
            <a:custGeom>
              <a:avLst/>
              <a:gdLst/>
              <a:ahLst/>
              <a:cxnLst/>
              <a:rect l="0" t="0" r="0" b="0"/>
              <a:pathLst>
                <a:path w="457799" h="484027">
                  <a:moveTo>
                    <a:pt x="31129" y="0"/>
                  </a:moveTo>
                  <a:lnTo>
                    <a:pt x="19951" y="11178"/>
                  </a:lnTo>
                  <a:lnTo>
                    <a:pt x="14463" y="29144"/>
                  </a:lnTo>
                  <a:lnTo>
                    <a:pt x="10940" y="84396"/>
                  </a:lnTo>
                  <a:lnTo>
                    <a:pt x="4740" y="140039"/>
                  </a:lnTo>
                  <a:lnTo>
                    <a:pt x="1084" y="200980"/>
                  </a:lnTo>
                  <a:lnTo>
                    <a:pt x="0" y="263490"/>
                  </a:lnTo>
                  <a:lnTo>
                    <a:pt x="5268" y="320876"/>
                  </a:lnTo>
                  <a:lnTo>
                    <a:pt x="18698" y="383094"/>
                  </a:lnTo>
                  <a:lnTo>
                    <a:pt x="29894" y="407740"/>
                  </a:lnTo>
                  <a:lnTo>
                    <a:pt x="45788" y="424153"/>
                  </a:lnTo>
                  <a:lnTo>
                    <a:pt x="54940" y="430167"/>
                  </a:lnTo>
                  <a:lnTo>
                    <a:pt x="63381" y="431837"/>
                  </a:lnTo>
                  <a:lnTo>
                    <a:pt x="71348" y="430611"/>
                  </a:lnTo>
                  <a:lnTo>
                    <a:pt x="106534" y="411832"/>
                  </a:lnTo>
                  <a:lnTo>
                    <a:pt x="120405" y="389707"/>
                  </a:lnTo>
                  <a:lnTo>
                    <a:pt x="144430" y="333432"/>
                  </a:lnTo>
                  <a:lnTo>
                    <a:pt x="163301" y="278426"/>
                  </a:lnTo>
                  <a:lnTo>
                    <a:pt x="170981" y="254766"/>
                  </a:lnTo>
                  <a:lnTo>
                    <a:pt x="174666" y="252902"/>
                  </a:lnTo>
                  <a:lnTo>
                    <a:pt x="178293" y="257509"/>
                  </a:lnTo>
                  <a:lnTo>
                    <a:pt x="192520" y="306929"/>
                  </a:lnTo>
                  <a:lnTo>
                    <a:pt x="203081" y="355974"/>
                  </a:lnTo>
                  <a:lnTo>
                    <a:pt x="219208" y="407550"/>
                  </a:lnTo>
                  <a:lnTo>
                    <a:pt x="244394" y="448699"/>
                  </a:lnTo>
                  <a:lnTo>
                    <a:pt x="274083" y="477528"/>
                  </a:lnTo>
                  <a:lnTo>
                    <a:pt x="300936" y="484026"/>
                  </a:lnTo>
                  <a:lnTo>
                    <a:pt x="330028" y="481844"/>
                  </a:lnTo>
                  <a:lnTo>
                    <a:pt x="354656" y="473076"/>
                  </a:lnTo>
                  <a:lnTo>
                    <a:pt x="374180" y="452021"/>
                  </a:lnTo>
                  <a:lnTo>
                    <a:pt x="413087" y="395744"/>
                  </a:lnTo>
                  <a:lnTo>
                    <a:pt x="433381" y="349924"/>
                  </a:lnTo>
                  <a:lnTo>
                    <a:pt x="446153" y="294754"/>
                  </a:lnTo>
                  <a:lnTo>
                    <a:pt x="454181" y="236124"/>
                  </a:lnTo>
                  <a:lnTo>
                    <a:pt x="457798" y="211398"/>
                  </a:lnTo>
                  <a:lnTo>
                    <a:pt x="453708" y="151158"/>
                  </a:lnTo>
                  <a:lnTo>
                    <a:pt x="446964" y="89130"/>
                  </a:lnTo>
                  <a:lnTo>
                    <a:pt x="44174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92565" y="2232041"/>
              <a:ext cx="131581" cy="189552"/>
            </a:xfrm>
            <a:custGeom>
              <a:avLst/>
              <a:gdLst/>
              <a:ahLst/>
              <a:cxnLst/>
              <a:rect l="0" t="0" r="0" b="0"/>
              <a:pathLst>
                <a:path w="131581" h="189552">
                  <a:moveTo>
                    <a:pt x="81922" y="0"/>
                  </a:moveTo>
                  <a:lnTo>
                    <a:pt x="59565" y="5589"/>
                  </a:lnTo>
                  <a:lnTo>
                    <a:pt x="42349" y="17692"/>
                  </a:lnTo>
                  <a:lnTo>
                    <a:pt x="28069" y="34769"/>
                  </a:lnTo>
                  <a:lnTo>
                    <a:pt x="5477" y="84647"/>
                  </a:lnTo>
                  <a:lnTo>
                    <a:pt x="0" y="121527"/>
                  </a:lnTo>
                  <a:lnTo>
                    <a:pt x="3966" y="156501"/>
                  </a:lnTo>
                  <a:lnTo>
                    <a:pt x="12570" y="175231"/>
                  </a:lnTo>
                  <a:lnTo>
                    <a:pt x="18140" y="183501"/>
                  </a:lnTo>
                  <a:lnTo>
                    <a:pt x="25362" y="187845"/>
                  </a:lnTo>
                  <a:lnTo>
                    <a:pt x="42746" y="189551"/>
                  </a:lnTo>
                  <a:lnTo>
                    <a:pt x="77853" y="178346"/>
                  </a:lnTo>
                  <a:lnTo>
                    <a:pt x="106712" y="160208"/>
                  </a:lnTo>
                  <a:lnTo>
                    <a:pt x="119456" y="140614"/>
                  </a:lnTo>
                  <a:lnTo>
                    <a:pt x="127849" y="115138"/>
                  </a:lnTo>
                  <a:lnTo>
                    <a:pt x="131580" y="84317"/>
                  </a:lnTo>
                  <a:lnTo>
                    <a:pt x="126999" y="57362"/>
                  </a:lnTo>
                  <a:lnTo>
                    <a:pt x="111266" y="25575"/>
                  </a:lnTo>
                  <a:lnTo>
                    <a:pt x="100812" y="12536"/>
                  </a:lnTo>
                  <a:lnTo>
                    <a:pt x="98025" y="10697"/>
                  </a:lnTo>
                  <a:lnTo>
                    <a:pt x="9245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90300" y="2218425"/>
              <a:ext cx="136872" cy="203712"/>
            </a:xfrm>
            <a:custGeom>
              <a:avLst/>
              <a:gdLst/>
              <a:ahLst/>
              <a:cxnLst/>
              <a:rect l="0" t="0" r="0" b="0"/>
              <a:pathLst>
                <a:path w="136872" h="203712">
                  <a:moveTo>
                    <a:pt x="0" y="118901"/>
                  </a:moveTo>
                  <a:lnTo>
                    <a:pt x="24024" y="173946"/>
                  </a:lnTo>
                  <a:lnTo>
                    <a:pt x="28176" y="203711"/>
                  </a:lnTo>
                  <a:lnTo>
                    <a:pt x="26973" y="203517"/>
                  </a:lnTo>
                  <a:lnTo>
                    <a:pt x="16636" y="177989"/>
                  </a:lnTo>
                  <a:lnTo>
                    <a:pt x="8214" y="120559"/>
                  </a:lnTo>
                  <a:lnTo>
                    <a:pt x="4820" y="98581"/>
                  </a:lnTo>
                  <a:lnTo>
                    <a:pt x="15135" y="45299"/>
                  </a:lnTo>
                  <a:lnTo>
                    <a:pt x="30481" y="19234"/>
                  </a:lnTo>
                  <a:lnTo>
                    <a:pt x="46302" y="7144"/>
                  </a:lnTo>
                  <a:lnTo>
                    <a:pt x="55435" y="2283"/>
                  </a:lnTo>
                  <a:lnTo>
                    <a:pt x="74941" y="0"/>
                  </a:lnTo>
                  <a:lnTo>
                    <a:pt x="136871" y="3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00874" y="2042528"/>
              <a:ext cx="10526" cy="400084"/>
            </a:xfrm>
            <a:custGeom>
              <a:avLst/>
              <a:gdLst/>
              <a:ahLst/>
              <a:cxnLst/>
              <a:rect l="0" t="0" r="0" b="0"/>
              <a:pathLst>
                <a:path w="10526" h="400084">
                  <a:moveTo>
                    <a:pt x="10525" y="0"/>
                  </a:moveTo>
                  <a:lnTo>
                    <a:pt x="2191" y="37478"/>
                  </a:lnTo>
                  <a:lnTo>
                    <a:pt x="430" y="94491"/>
                  </a:lnTo>
                  <a:lnTo>
                    <a:pt x="125" y="150440"/>
                  </a:lnTo>
                  <a:lnTo>
                    <a:pt x="35" y="211471"/>
                  </a:lnTo>
                  <a:lnTo>
                    <a:pt x="7" y="274008"/>
                  </a:lnTo>
                  <a:lnTo>
                    <a:pt x="0" y="325813"/>
                  </a:lnTo>
                  <a:lnTo>
                    <a:pt x="1167" y="380560"/>
                  </a:lnTo>
                  <a:lnTo>
                    <a:pt x="3116" y="387068"/>
                  </a:lnTo>
                  <a:lnTo>
                    <a:pt x="1052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10551" y="1920558"/>
              <a:ext cx="143004" cy="532582"/>
            </a:xfrm>
            <a:custGeom>
              <a:avLst/>
              <a:gdLst/>
              <a:ahLst/>
              <a:cxnLst/>
              <a:rect l="0" t="0" r="0" b="0"/>
              <a:pathLst>
                <a:path w="143004" h="532582">
                  <a:moveTo>
                    <a:pt x="111418" y="374654"/>
                  </a:moveTo>
                  <a:lnTo>
                    <a:pt x="101842" y="350607"/>
                  </a:lnTo>
                  <a:lnTo>
                    <a:pt x="91174" y="336281"/>
                  </a:lnTo>
                  <a:lnTo>
                    <a:pt x="82714" y="332694"/>
                  </a:lnTo>
                  <a:lnTo>
                    <a:pt x="60836" y="331829"/>
                  </a:lnTo>
                  <a:lnTo>
                    <a:pt x="50790" y="335575"/>
                  </a:lnTo>
                  <a:lnTo>
                    <a:pt x="33389" y="349097"/>
                  </a:lnTo>
                  <a:lnTo>
                    <a:pt x="10439" y="382029"/>
                  </a:lnTo>
                  <a:lnTo>
                    <a:pt x="0" y="432601"/>
                  </a:lnTo>
                  <a:lnTo>
                    <a:pt x="2496" y="480861"/>
                  </a:lnTo>
                  <a:lnTo>
                    <a:pt x="16234" y="519207"/>
                  </a:lnTo>
                  <a:lnTo>
                    <a:pt x="24565" y="526005"/>
                  </a:lnTo>
                  <a:lnTo>
                    <a:pt x="34798" y="529367"/>
                  </a:lnTo>
                  <a:lnTo>
                    <a:pt x="46300" y="530438"/>
                  </a:lnTo>
                  <a:lnTo>
                    <a:pt x="55138" y="527643"/>
                  </a:lnTo>
                  <a:lnTo>
                    <a:pt x="62199" y="522270"/>
                  </a:lnTo>
                  <a:lnTo>
                    <a:pt x="87527" y="482842"/>
                  </a:lnTo>
                  <a:lnTo>
                    <a:pt x="113891" y="420418"/>
                  </a:lnTo>
                  <a:lnTo>
                    <a:pt x="127618" y="362087"/>
                  </a:lnTo>
                  <a:lnTo>
                    <a:pt x="137925" y="300351"/>
                  </a:lnTo>
                  <a:lnTo>
                    <a:pt x="141498" y="239944"/>
                  </a:lnTo>
                  <a:lnTo>
                    <a:pt x="142557" y="190201"/>
                  </a:lnTo>
                  <a:lnTo>
                    <a:pt x="139795" y="127822"/>
                  </a:lnTo>
                  <a:lnTo>
                    <a:pt x="128331" y="69834"/>
                  </a:lnTo>
                  <a:lnTo>
                    <a:pt x="113632" y="20035"/>
                  </a:lnTo>
                  <a:lnTo>
                    <a:pt x="102263" y="2186"/>
                  </a:lnTo>
                  <a:lnTo>
                    <a:pt x="97126" y="0"/>
                  </a:lnTo>
                  <a:lnTo>
                    <a:pt x="92531" y="2052"/>
                  </a:lnTo>
                  <a:lnTo>
                    <a:pt x="84306" y="13691"/>
                  </a:lnTo>
                  <a:lnTo>
                    <a:pt x="76751" y="30562"/>
                  </a:lnTo>
                  <a:lnTo>
                    <a:pt x="70775" y="87970"/>
                  </a:lnTo>
                  <a:lnTo>
                    <a:pt x="69740" y="143091"/>
                  </a:lnTo>
                  <a:lnTo>
                    <a:pt x="69433" y="193609"/>
                  </a:lnTo>
                  <a:lnTo>
                    <a:pt x="70512" y="254201"/>
                  </a:lnTo>
                  <a:lnTo>
                    <a:pt x="76550" y="299970"/>
                  </a:lnTo>
                  <a:lnTo>
                    <a:pt x="80030" y="352915"/>
                  </a:lnTo>
                  <a:lnTo>
                    <a:pt x="94358" y="415292"/>
                  </a:lnTo>
                  <a:lnTo>
                    <a:pt x="114601" y="477549"/>
                  </a:lnTo>
                  <a:lnTo>
                    <a:pt x="143003" y="532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27253" y="1958300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74350" y="2221513"/>
              <a:ext cx="159945" cy="245975"/>
            </a:xfrm>
            <a:custGeom>
              <a:avLst/>
              <a:gdLst/>
              <a:ahLst/>
              <a:cxnLst/>
              <a:rect l="0" t="0" r="0" b="0"/>
              <a:pathLst>
                <a:path w="159945" h="245975">
                  <a:moveTo>
                    <a:pt x="105588" y="0"/>
                  </a:moveTo>
                  <a:lnTo>
                    <a:pt x="74305" y="9575"/>
                  </a:lnTo>
                  <a:lnTo>
                    <a:pt x="13249" y="52997"/>
                  </a:lnTo>
                  <a:lnTo>
                    <a:pt x="5424" y="59898"/>
                  </a:lnTo>
                  <a:lnTo>
                    <a:pt x="1377" y="68008"/>
                  </a:lnTo>
                  <a:lnTo>
                    <a:pt x="0" y="86377"/>
                  </a:lnTo>
                  <a:lnTo>
                    <a:pt x="4781" y="92680"/>
                  </a:lnTo>
                  <a:lnTo>
                    <a:pt x="63713" y="112583"/>
                  </a:lnTo>
                  <a:lnTo>
                    <a:pt x="125496" y="134555"/>
                  </a:lnTo>
                  <a:lnTo>
                    <a:pt x="142122" y="145980"/>
                  </a:lnTo>
                  <a:lnTo>
                    <a:pt x="154190" y="165095"/>
                  </a:lnTo>
                  <a:lnTo>
                    <a:pt x="159046" y="176744"/>
                  </a:lnTo>
                  <a:lnTo>
                    <a:pt x="159944" y="188019"/>
                  </a:lnTo>
                  <a:lnTo>
                    <a:pt x="154703" y="209906"/>
                  </a:lnTo>
                  <a:lnTo>
                    <a:pt x="141454" y="225092"/>
                  </a:lnTo>
                  <a:lnTo>
                    <a:pt x="111145" y="240219"/>
                  </a:lnTo>
                  <a:lnTo>
                    <a:pt x="87001" y="245974"/>
                  </a:lnTo>
                  <a:lnTo>
                    <a:pt x="46024" y="243256"/>
                  </a:lnTo>
                  <a:lnTo>
                    <a:pt x="21359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222134" y="1831958"/>
            <a:ext cx="4124860" cy="842281"/>
            <a:chOff x="5222134" y="1831958"/>
            <a:chExt cx="4124860" cy="842281"/>
          </a:xfrm>
        </p:grpSpPr>
        <p:sp>
          <p:nvSpPr>
            <p:cNvPr id="59" name="Freeform 58"/>
            <p:cNvSpPr/>
            <p:nvPr/>
          </p:nvSpPr>
          <p:spPr>
            <a:xfrm>
              <a:off x="5222134" y="1831958"/>
              <a:ext cx="21058" cy="621182"/>
            </a:xfrm>
            <a:custGeom>
              <a:avLst/>
              <a:gdLst/>
              <a:ahLst/>
              <a:cxnLst/>
              <a:rect l="0" t="0" r="0" b="0"/>
              <a:pathLst>
                <a:path w="21058" h="621182">
                  <a:moveTo>
                    <a:pt x="21057" y="0"/>
                  </a:moveTo>
                  <a:lnTo>
                    <a:pt x="12724" y="37478"/>
                  </a:lnTo>
                  <a:lnTo>
                    <a:pt x="10963" y="100080"/>
                  </a:lnTo>
                  <a:lnTo>
                    <a:pt x="17850" y="163225"/>
                  </a:lnTo>
                  <a:lnTo>
                    <a:pt x="20424" y="220759"/>
                  </a:lnTo>
                  <a:lnTo>
                    <a:pt x="20932" y="277183"/>
                  </a:lnTo>
                  <a:lnTo>
                    <a:pt x="21033" y="340625"/>
                  </a:lnTo>
                  <a:lnTo>
                    <a:pt x="21053" y="402549"/>
                  </a:lnTo>
                  <a:lnTo>
                    <a:pt x="21057" y="465171"/>
                  </a:lnTo>
                  <a:lnTo>
                    <a:pt x="13822" y="516535"/>
                  </a:lnTo>
                  <a:lnTo>
                    <a:pt x="8060" y="574341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50576" y="2249992"/>
              <a:ext cx="229528" cy="213371"/>
            </a:xfrm>
            <a:custGeom>
              <a:avLst/>
              <a:gdLst/>
              <a:ahLst/>
              <a:cxnLst/>
              <a:rect l="0" t="0" r="0" b="0"/>
              <a:pathLst>
                <a:path w="229528" h="213371">
                  <a:moveTo>
                    <a:pt x="155828" y="97862"/>
                  </a:moveTo>
                  <a:lnTo>
                    <a:pt x="152708" y="55171"/>
                  </a:lnTo>
                  <a:lnTo>
                    <a:pt x="146252" y="35605"/>
                  </a:lnTo>
                  <a:lnTo>
                    <a:pt x="135584" y="19110"/>
                  </a:lnTo>
                  <a:lnTo>
                    <a:pt x="119925" y="7099"/>
                  </a:lnTo>
                  <a:lnTo>
                    <a:pt x="110835" y="2259"/>
                  </a:lnTo>
                  <a:lnTo>
                    <a:pt x="91378" y="0"/>
                  </a:lnTo>
                  <a:lnTo>
                    <a:pt x="72201" y="4065"/>
                  </a:lnTo>
                  <a:lnTo>
                    <a:pt x="55880" y="13671"/>
                  </a:lnTo>
                  <a:lnTo>
                    <a:pt x="43946" y="28859"/>
                  </a:lnTo>
                  <a:lnTo>
                    <a:pt x="19302" y="90866"/>
                  </a:lnTo>
                  <a:lnTo>
                    <a:pt x="2625" y="150754"/>
                  </a:lnTo>
                  <a:lnTo>
                    <a:pt x="0" y="176742"/>
                  </a:lnTo>
                  <a:lnTo>
                    <a:pt x="5073" y="197651"/>
                  </a:lnTo>
                  <a:lnTo>
                    <a:pt x="9701" y="206502"/>
                  </a:lnTo>
                  <a:lnTo>
                    <a:pt x="17466" y="211233"/>
                  </a:lnTo>
                  <a:lnTo>
                    <a:pt x="38572" y="213370"/>
                  </a:lnTo>
                  <a:lnTo>
                    <a:pt x="48411" y="209963"/>
                  </a:lnTo>
                  <a:lnTo>
                    <a:pt x="65583" y="196818"/>
                  </a:lnTo>
                  <a:lnTo>
                    <a:pt x="100919" y="139421"/>
                  </a:lnTo>
                  <a:lnTo>
                    <a:pt x="115148" y="78928"/>
                  </a:lnTo>
                  <a:lnTo>
                    <a:pt x="118180" y="67692"/>
                  </a:lnTo>
                  <a:lnTo>
                    <a:pt x="120201" y="64881"/>
                  </a:lnTo>
                  <a:lnTo>
                    <a:pt x="121548" y="67686"/>
                  </a:lnTo>
                  <a:lnTo>
                    <a:pt x="129299" y="105810"/>
                  </a:lnTo>
                  <a:lnTo>
                    <a:pt x="149917" y="139212"/>
                  </a:lnTo>
                  <a:lnTo>
                    <a:pt x="168409" y="154455"/>
                  </a:lnTo>
                  <a:lnTo>
                    <a:pt x="178253" y="160157"/>
                  </a:lnTo>
                  <a:lnTo>
                    <a:pt x="187156" y="161619"/>
                  </a:lnTo>
                  <a:lnTo>
                    <a:pt x="195431" y="160254"/>
                  </a:lnTo>
                  <a:lnTo>
                    <a:pt x="209694" y="152498"/>
                  </a:lnTo>
                  <a:lnTo>
                    <a:pt x="229527" y="129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94710" y="2232041"/>
              <a:ext cx="90680" cy="191673"/>
            </a:xfrm>
            <a:custGeom>
              <a:avLst/>
              <a:gdLst/>
              <a:ahLst/>
              <a:cxnLst/>
              <a:rect l="0" t="0" r="0" b="0"/>
              <a:pathLst>
                <a:path w="90680" h="191673">
                  <a:moveTo>
                    <a:pt x="6450" y="73700"/>
                  </a:moveTo>
                  <a:lnTo>
                    <a:pt x="861" y="90467"/>
                  </a:lnTo>
                  <a:lnTo>
                    <a:pt x="2975" y="123251"/>
                  </a:lnTo>
                  <a:lnTo>
                    <a:pt x="17445" y="178578"/>
                  </a:lnTo>
                  <a:lnTo>
                    <a:pt x="20799" y="189242"/>
                  </a:lnTo>
                  <a:lnTo>
                    <a:pt x="20696" y="191672"/>
                  </a:lnTo>
                  <a:lnTo>
                    <a:pt x="14341" y="181894"/>
                  </a:lnTo>
                  <a:lnTo>
                    <a:pt x="774" y="136319"/>
                  </a:lnTo>
                  <a:lnTo>
                    <a:pt x="0" y="78443"/>
                  </a:lnTo>
                  <a:lnTo>
                    <a:pt x="5923" y="54751"/>
                  </a:lnTo>
                  <a:lnTo>
                    <a:pt x="16354" y="32523"/>
                  </a:lnTo>
                  <a:lnTo>
                    <a:pt x="31909" y="17184"/>
                  </a:lnTo>
                  <a:lnTo>
                    <a:pt x="50521" y="7637"/>
                  </a:lnTo>
                  <a:lnTo>
                    <a:pt x="906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95917" y="2257326"/>
              <a:ext cx="188591" cy="416913"/>
            </a:xfrm>
            <a:custGeom>
              <a:avLst/>
              <a:gdLst/>
              <a:ahLst/>
              <a:cxnLst/>
              <a:rect l="0" t="0" r="0" b="0"/>
              <a:pathLst>
                <a:path w="188591" h="416913">
                  <a:moveTo>
                    <a:pt x="157927" y="48415"/>
                  </a:moveTo>
                  <a:lnTo>
                    <a:pt x="148352" y="24368"/>
                  </a:lnTo>
                  <a:lnTo>
                    <a:pt x="137684" y="10041"/>
                  </a:lnTo>
                  <a:lnTo>
                    <a:pt x="118905" y="2114"/>
                  </a:lnTo>
                  <a:lnTo>
                    <a:pt x="107346" y="0"/>
                  </a:lnTo>
                  <a:lnTo>
                    <a:pt x="85144" y="3890"/>
                  </a:lnTo>
                  <a:lnTo>
                    <a:pt x="64748" y="14588"/>
                  </a:lnTo>
                  <a:lnTo>
                    <a:pt x="47884" y="31041"/>
                  </a:lnTo>
                  <a:lnTo>
                    <a:pt x="30825" y="65624"/>
                  </a:lnTo>
                  <a:lnTo>
                    <a:pt x="28518" y="88818"/>
                  </a:lnTo>
                  <a:lnTo>
                    <a:pt x="36568" y="132305"/>
                  </a:lnTo>
                  <a:lnTo>
                    <a:pt x="51649" y="158539"/>
                  </a:lnTo>
                  <a:lnTo>
                    <a:pt x="60169" y="162775"/>
                  </a:lnTo>
                  <a:lnTo>
                    <a:pt x="82114" y="164362"/>
                  </a:lnTo>
                  <a:lnTo>
                    <a:pt x="92177" y="160808"/>
                  </a:lnTo>
                  <a:lnTo>
                    <a:pt x="109598" y="147500"/>
                  </a:lnTo>
                  <a:lnTo>
                    <a:pt x="126970" y="120277"/>
                  </a:lnTo>
                  <a:lnTo>
                    <a:pt x="133937" y="84395"/>
                  </a:lnTo>
                  <a:lnTo>
                    <a:pt x="136085" y="80590"/>
                  </a:lnTo>
                  <a:lnTo>
                    <a:pt x="138686" y="82733"/>
                  </a:lnTo>
                  <a:lnTo>
                    <a:pt x="154657" y="127370"/>
                  </a:lnTo>
                  <a:lnTo>
                    <a:pt x="168503" y="189573"/>
                  </a:lnTo>
                  <a:lnTo>
                    <a:pt x="184840" y="249974"/>
                  </a:lnTo>
                  <a:lnTo>
                    <a:pt x="188590" y="310194"/>
                  </a:lnTo>
                  <a:lnTo>
                    <a:pt x="183741" y="361907"/>
                  </a:lnTo>
                  <a:lnTo>
                    <a:pt x="168620" y="381157"/>
                  </a:lnTo>
                  <a:lnTo>
                    <a:pt x="136919" y="402028"/>
                  </a:lnTo>
                  <a:lnTo>
                    <a:pt x="114665" y="410297"/>
                  </a:lnTo>
                  <a:lnTo>
                    <a:pt x="62250" y="415606"/>
                  </a:lnTo>
                  <a:lnTo>
                    <a:pt x="0" y="41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17015" y="2191457"/>
              <a:ext cx="147400" cy="246761"/>
            </a:xfrm>
            <a:custGeom>
              <a:avLst/>
              <a:gdLst/>
              <a:ahLst/>
              <a:cxnLst/>
              <a:rect l="0" t="0" r="0" b="0"/>
              <a:pathLst>
                <a:path w="147400" h="246761">
                  <a:moveTo>
                    <a:pt x="0" y="114284"/>
                  </a:moveTo>
                  <a:lnTo>
                    <a:pt x="48932" y="111164"/>
                  </a:lnTo>
                  <a:lnTo>
                    <a:pt x="90537" y="99711"/>
                  </a:lnTo>
                  <a:lnTo>
                    <a:pt x="130448" y="74880"/>
                  </a:lnTo>
                  <a:lnTo>
                    <a:pt x="139866" y="55047"/>
                  </a:lnTo>
                  <a:lnTo>
                    <a:pt x="142377" y="43207"/>
                  </a:lnTo>
                  <a:lnTo>
                    <a:pt x="138928" y="20693"/>
                  </a:lnTo>
                  <a:lnTo>
                    <a:pt x="134733" y="9776"/>
                  </a:lnTo>
                  <a:lnTo>
                    <a:pt x="127256" y="3667"/>
                  </a:lnTo>
                  <a:lnTo>
                    <a:pt x="106471" y="0"/>
                  </a:lnTo>
                  <a:lnTo>
                    <a:pt x="84756" y="5389"/>
                  </a:lnTo>
                  <a:lnTo>
                    <a:pt x="64575" y="16753"/>
                  </a:lnTo>
                  <a:lnTo>
                    <a:pt x="40060" y="44052"/>
                  </a:lnTo>
                  <a:lnTo>
                    <a:pt x="13936" y="94605"/>
                  </a:lnTo>
                  <a:lnTo>
                    <a:pt x="4130" y="135749"/>
                  </a:lnTo>
                  <a:lnTo>
                    <a:pt x="4344" y="174456"/>
                  </a:lnTo>
                  <a:lnTo>
                    <a:pt x="10120" y="196009"/>
                  </a:lnTo>
                  <a:lnTo>
                    <a:pt x="20485" y="213387"/>
                  </a:lnTo>
                  <a:lnTo>
                    <a:pt x="50653" y="236324"/>
                  </a:lnTo>
                  <a:lnTo>
                    <a:pt x="89228" y="246760"/>
                  </a:lnTo>
                  <a:lnTo>
                    <a:pt x="147399" y="240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19794" y="2200455"/>
              <a:ext cx="167150" cy="234643"/>
            </a:xfrm>
            <a:custGeom>
              <a:avLst/>
              <a:gdLst/>
              <a:ahLst/>
              <a:cxnLst/>
              <a:rect l="0" t="0" r="0" b="0"/>
              <a:pathLst>
                <a:path w="167150" h="234643">
                  <a:moveTo>
                    <a:pt x="113076" y="0"/>
                  </a:moveTo>
                  <a:lnTo>
                    <a:pt x="51966" y="26364"/>
                  </a:lnTo>
                  <a:lnTo>
                    <a:pt x="3123" y="59899"/>
                  </a:lnTo>
                  <a:lnTo>
                    <a:pt x="0" y="68009"/>
                  </a:lnTo>
                  <a:lnTo>
                    <a:pt x="258" y="76925"/>
                  </a:lnTo>
                  <a:lnTo>
                    <a:pt x="2769" y="86378"/>
                  </a:lnTo>
                  <a:lnTo>
                    <a:pt x="7953" y="93851"/>
                  </a:lnTo>
                  <a:lnTo>
                    <a:pt x="23071" y="105273"/>
                  </a:lnTo>
                  <a:lnTo>
                    <a:pt x="81908" y="129543"/>
                  </a:lnTo>
                  <a:lnTo>
                    <a:pt x="139402" y="158812"/>
                  </a:lnTo>
                  <a:lnTo>
                    <a:pt x="155192" y="173528"/>
                  </a:lnTo>
                  <a:lnTo>
                    <a:pt x="166109" y="191768"/>
                  </a:lnTo>
                  <a:lnTo>
                    <a:pt x="167149" y="200375"/>
                  </a:lnTo>
                  <a:lnTo>
                    <a:pt x="162065" y="216178"/>
                  </a:lnTo>
                  <a:lnTo>
                    <a:pt x="142648" y="227881"/>
                  </a:lnTo>
                  <a:lnTo>
                    <a:pt x="116860" y="234642"/>
                  </a:lnTo>
                  <a:lnTo>
                    <a:pt x="55343" y="226666"/>
                  </a:lnTo>
                  <a:lnTo>
                    <a:pt x="1832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27665" y="1968829"/>
              <a:ext cx="21020" cy="494840"/>
            </a:xfrm>
            <a:custGeom>
              <a:avLst/>
              <a:gdLst/>
              <a:ahLst/>
              <a:cxnLst/>
              <a:rect l="0" t="0" r="0" b="0"/>
              <a:pathLst>
                <a:path w="21020" h="494840">
                  <a:moveTo>
                    <a:pt x="10490" y="0"/>
                  </a:moveTo>
                  <a:lnTo>
                    <a:pt x="2157" y="37477"/>
                  </a:lnTo>
                  <a:lnTo>
                    <a:pt x="396" y="88901"/>
                  </a:lnTo>
                  <a:lnTo>
                    <a:pt x="91" y="146964"/>
                  </a:lnTo>
                  <a:lnTo>
                    <a:pt x="0" y="199262"/>
                  </a:lnTo>
                  <a:lnTo>
                    <a:pt x="7205" y="258855"/>
                  </a:lnTo>
                  <a:lnTo>
                    <a:pt x="9841" y="315687"/>
                  </a:lnTo>
                  <a:lnTo>
                    <a:pt x="10298" y="364158"/>
                  </a:lnTo>
                  <a:lnTo>
                    <a:pt x="16041" y="426651"/>
                  </a:lnTo>
                  <a:lnTo>
                    <a:pt x="20363" y="482625"/>
                  </a:lnTo>
                  <a:lnTo>
                    <a:pt x="21019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59171" y="2147813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5867" y="0"/>
                  </a:lnTo>
                  <a:lnTo>
                    <a:pt x="198021" y="0"/>
                  </a:lnTo>
                  <a:lnTo>
                    <a:pt x="143680" y="0"/>
                  </a:lnTo>
                  <a:lnTo>
                    <a:pt x="92485" y="3120"/>
                  </a:lnTo>
                  <a:lnTo>
                    <a:pt x="38155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96636" y="2240492"/>
              <a:ext cx="210059" cy="232710"/>
            </a:xfrm>
            <a:custGeom>
              <a:avLst/>
              <a:gdLst/>
              <a:ahLst/>
              <a:cxnLst/>
              <a:rect l="0" t="0" r="0" b="0"/>
              <a:pathLst>
                <a:path w="210059" h="232710">
                  <a:moveTo>
                    <a:pt x="136359" y="54720"/>
                  </a:moveTo>
                  <a:lnTo>
                    <a:pt x="107051" y="16347"/>
                  </a:lnTo>
                  <a:lnTo>
                    <a:pt x="81271" y="716"/>
                  </a:lnTo>
                  <a:lnTo>
                    <a:pt x="71558" y="0"/>
                  </a:lnTo>
                  <a:lnTo>
                    <a:pt x="51407" y="5444"/>
                  </a:lnTo>
                  <a:lnTo>
                    <a:pt x="36991" y="18781"/>
                  </a:lnTo>
                  <a:lnTo>
                    <a:pt x="8240" y="67232"/>
                  </a:lnTo>
                  <a:lnTo>
                    <a:pt x="1217" y="122096"/>
                  </a:lnTo>
                  <a:lnTo>
                    <a:pt x="0" y="171779"/>
                  </a:lnTo>
                  <a:lnTo>
                    <a:pt x="2055" y="202673"/>
                  </a:lnTo>
                  <a:lnTo>
                    <a:pt x="10767" y="224202"/>
                  </a:lnTo>
                  <a:lnTo>
                    <a:pt x="17537" y="229709"/>
                  </a:lnTo>
                  <a:lnTo>
                    <a:pt x="25559" y="232211"/>
                  </a:lnTo>
                  <a:lnTo>
                    <a:pt x="34416" y="232709"/>
                  </a:lnTo>
                  <a:lnTo>
                    <a:pt x="42661" y="228361"/>
                  </a:lnTo>
                  <a:lnTo>
                    <a:pt x="65442" y="199886"/>
                  </a:lnTo>
                  <a:lnTo>
                    <a:pt x="95578" y="140271"/>
                  </a:lnTo>
                  <a:lnTo>
                    <a:pt x="106682" y="78147"/>
                  </a:lnTo>
                  <a:lnTo>
                    <a:pt x="110301" y="63962"/>
                  </a:lnTo>
                  <a:lnTo>
                    <a:pt x="108009" y="73255"/>
                  </a:lnTo>
                  <a:lnTo>
                    <a:pt x="113818" y="124585"/>
                  </a:lnTo>
                  <a:lnTo>
                    <a:pt x="124091" y="164588"/>
                  </a:lnTo>
                  <a:lnTo>
                    <a:pt x="147929" y="200251"/>
                  </a:lnTo>
                  <a:lnTo>
                    <a:pt x="154601" y="207893"/>
                  </a:lnTo>
                  <a:lnTo>
                    <a:pt x="162558" y="211817"/>
                  </a:lnTo>
                  <a:lnTo>
                    <a:pt x="210058" y="212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99030" y="2205395"/>
              <a:ext cx="165593" cy="240287"/>
            </a:xfrm>
            <a:custGeom>
              <a:avLst/>
              <a:gdLst/>
              <a:ahLst/>
              <a:cxnLst/>
              <a:rect l="0" t="0" r="0" b="0"/>
              <a:pathLst>
                <a:path w="165593" h="240287">
                  <a:moveTo>
                    <a:pt x="123477" y="5589"/>
                  </a:moveTo>
                  <a:lnTo>
                    <a:pt x="106710" y="0"/>
                  </a:lnTo>
                  <a:lnTo>
                    <a:pt x="89119" y="3495"/>
                  </a:lnTo>
                  <a:lnTo>
                    <a:pt x="49231" y="24802"/>
                  </a:lnTo>
                  <a:lnTo>
                    <a:pt x="23619" y="50277"/>
                  </a:lnTo>
                  <a:lnTo>
                    <a:pt x="6802" y="85640"/>
                  </a:lnTo>
                  <a:lnTo>
                    <a:pt x="0" y="125754"/>
                  </a:lnTo>
                  <a:lnTo>
                    <a:pt x="3574" y="161686"/>
                  </a:lnTo>
                  <a:lnTo>
                    <a:pt x="17630" y="194560"/>
                  </a:lnTo>
                  <a:lnTo>
                    <a:pt x="36614" y="220938"/>
                  </a:lnTo>
                  <a:lnTo>
                    <a:pt x="62645" y="237982"/>
                  </a:lnTo>
                  <a:lnTo>
                    <a:pt x="82403" y="240286"/>
                  </a:lnTo>
                  <a:lnTo>
                    <a:pt x="123683" y="232233"/>
                  </a:lnTo>
                  <a:lnTo>
                    <a:pt x="141506" y="219794"/>
                  </a:lnTo>
                  <a:lnTo>
                    <a:pt x="158456" y="199298"/>
                  </a:lnTo>
                  <a:lnTo>
                    <a:pt x="165592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50746" y="2021471"/>
              <a:ext cx="19162" cy="442198"/>
            </a:xfrm>
            <a:custGeom>
              <a:avLst/>
              <a:gdLst/>
              <a:ahLst/>
              <a:cxnLst/>
              <a:rect l="0" t="0" r="0" b="0"/>
              <a:pathLst>
                <a:path w="19162" h="442198">
                  <a:moveTo>
                    <a:pt x="19161" y="0"/>
                  </a:moveTo>
                  <a:lnTo>
                    <a:pt x="4506" y="55141"/>
                  </a:lnTo>
                  <a:lnTo>
                    <a:pt x="0" y="114734"/>
                  </a:lnTo>
                  <a:lnTo>
                    <a:pt x="4254" y="167486"/>
                  </a:lnTo>
                  <a:lnTo>
                    <a:pt x="7767" y="227233"/>
                  </a:lnTo>
                  <a:lnTo>
                    <a:pt x="8461" y="284095"/>
                  </a:lnTo>
                  <a:lnTo>
                    <a:pt x="8599" y="345976"/>
                  </a:lnTo>
                  <a:lnTo>
                    <a:pt x="8625" y="403780"/>
                  </a:lnTo>
                  <a:lnTo>
                    <a:pt x="863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33036" y="2172833"/>
              <a:ext cx="284271" cy="17095"/>
            </a:xfrm>
            <a:custGeom>
              <a:avLst/>
              <a:gdLst/>
              <a:ahLst/>
              <a:cxnLst/>
              <a:rect l="0" t="0" r="0" b="0"/>
              <a:pathLst>
                <a:path w="284271" h="17095">
                  <a:moveTo>
                    <a:pt x="284270" y="17094"/>
                  </a:moveTo>
                  <a:lnTo>
                    <a:pt x="228055" y="306"/>
                  </a:lnTo>
                  <a:lnTo>
                    <a:pt x="166364" y="0"/>
                  </a:lnTo>
                  <a:lnTo>
                    <a:pt x="112075" y="4620"/>
                  </a:lnTo>
                  <a:lnTo>
                    <a:pt x="57774" y="5989"/>
                  </a:lnTo>
                  <a:lnTo>
                    <a:pt x="0" y="6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17306" y="2316269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10528" y="48931"/>
                  </a:lnTo>
                  <a:lnTo>
                    <a:pt x="4939" y="102472"/>
                  </a:lnTo>
                  <a:lnTo>
                    <a:pt x="975" y="16131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27834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01534" y="2242570"/>
              <a:ext cx="147400" cy="211544"/>
            </a:xfrm>
            <a:custGeom>
              <a:avLst/>
              <a:gdLst/>
              <a:ahLst/>
              <a:cxnLst/>
              <a:rect l="0" t="0" r="0" b="0"/>
              <a:pathLst>
                <a:path w="147400" h="211544">
                  <a:moveTo>
                    <a:pt x="0" y="0"/>
                  </a:moveTo>
                  <a:lnTo>
                    <a:pt x="25194" y="62280"/>
                  </a:lnTo>
                  <a:lnTo>
                    <a:pt x="44664" y="116330"/>
                  </a:lnTo>
                  <a:lnTo>
                    <a:pt x="65104" y="172067"/>
                  </a:lnTo>
                  <a:lnTo>
                    <a:pt x="82331" y="208520"/>
                  </a:lnTo>
                  <a:lnTo>
                    <a:pt x="87642" y="211543"/>
                  </a:lnTo>
                  <a:lnTo>
                    <a:pt x="92354" y="208879"/>
                  </a:lnTo>
                  <a:lnTo>
                    <a:pt x="100708" y="193440"/>
                  </a:lnTo>
                  <a:lnTo>
                    <a:pt x="119182" y="132029"/>
                  </a:lnTo>
                  <a:lnTo>
                    <a:pt x="133333" y="78115"/>
                  </a:lnTo>
                  <a:lnTo>
                    <a:pt x="147399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01575" y="2215579"/>
              <a:ext cx="200042" cy="283411"/>
            </a:xfrm>
            <a:custGeom>
              <a:avLst/>
              <a:gdLst/>
              <a:ahLst/>
              <a:cxnLst/>
              <a:rect l="0" t="0" r="0" b="0"/>
              <a:pathLst>
                <a:path w="200042" h="283411">
                  <a:moveTo>
                    <a:pt x="0" y="90162"/>
                  </a:moveTo>
                  <a:lnTo>
                    <a:pt x="34898" y="119470"/>
                  </a:lnTo>
                  <a:lnTo>
                    <a:pt x="57235" y="126584"/>
                  </a:lnTo>
                  <a:lnTo>
                    <a:pt x="82759" y="128576"/>
                  </a:lnTo>
                  <a:lnTo>
                    <a:pt x="145588" y="117288"/>
                  </a:lnTo>
                  <a:lnTo>
                    <a:pt x="172858" y="101839"/>
                  </a:lnTo>
                  <a:lnTo>
                    <a:pt x="185231" y="85993"/>
                  </a:lnTo>
                  <a:lnTo>
                    <a:pt x="190168" y="76854"/>
                  </a:lnTo>
                  <a:lnTo>
                    <a:pt x="192533" y="54221"/>
                  </a:lnTo>
                  <a:lnTo>
                    <a:pt x="191526" y="41635"/>
                  </a:lnTo>
                  <a:lnTo>
                    <a:pt x="181049" y="21411"/>
                  </a:lnTo>
                  <a:lnTo>
                    <a:pt x="173341" y="12742"/>
                  </a:lnTo>
                  <a:lnTo>
                    <a:pt x="152300" y="3111"/>
                  </a:lnTo>
                  <a:lnTo>
                    <a:pt x="128520" y="0"/>
                  </a:lnTo>
                  <a:lnTo>
                    <a:pt x="106253" y="2516"/>
                  </a:lnTo>
                  <a:lnTo>
                    <a:pt x="87778" y="10654"/>
                  </a:lnTo>
                  <a:lnTo>
                    <a:pt x="71768" y="23239"/>
                  </a:lnTo>
                  <a:lnTo>
                    <a:pt x="50770" y="50056"/>
                  </a:lnTo>
                  <a:lnTo>
                    <a:pt x="28753" y="106544"/>
                  </a:lnTo>
                  <a:lnTo>
                    <a:pt x="23747" y="159645"/>
                  </a:lnTo>
                  <a:lnTo>
                    <a:pt x="31083" y="194197"/>
                  </a:lnTo>
                  <a:lnTo>
                    <a:pt x="60520" y="247924"/>
                  </a:lnTo>
                  <a:lnTo>
                    <a:pt x="77201" y="262834"/>
                  </a:lnTo>
                  <a:lnTo>
                    <a:pt x="116505" y="281937"/>
                  </a:lnTo>
                  <a:lnTo>
                    <a:pt x="137178" y="283410"/>
                  </a:lnTo>
                  <a:lnTo>
                    <a:pt x="200041" y="269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16649" y="2232041"/>
              <a:ext cx="195580" cy="259175"/>
            </a:xfrm>
            <a:custGeom>
              <a:avLst/>
              <a:gdLst/>
              <a:ahLst/>
              <a:cxnLst/>
              <a:rect l="0" t="0" r="0" b="0"/>
              <a:pathLst>
                <a:path w="195580" h="259175">
                  <a:moveTo>
                    <a:pt x="6066" y="0"/>
                  </a:moveTo>
                  <a:lnTo>
                    <a:pt x="0" y="32452"/>
                  </a:lnTo>
                  <a:lnTo>
                    <a:pt x="6089" y="64598"/>
                  </a:lnTo>
                  <a:lnTo>
                    <a:pt x="31634" y="116789"/>
                  </a:lnTo>
                  <a:lnTo>
                    <a:pt x="53806" y="158216"/>
                  </a:lnTo>
                  <a:lnTo>
                    <a:pt x="76781" y="218580"/>
                  </a:lnTo>
                  <a:lnTo>
                    <a:pt x="108373" y="258909"/>
                  </a:lnTo>
                  <a:lnTo>
                    <a:pt x="115215" y="259174"/>
                  </a:lnTo>
                  <a:lnTo>
                    <a:pt x="122116" y="254671"/>
                  </a:lnTo>
                  <a:lnTo>
                    <a:pt x="134853" y="237189"/>
                  </a:lnTo>
                  <a:lnTo>
                    <a:pt x="152561" y="184719"/>
                  </a:lnTo>
                  <a:lnTo>
                    <a:pt x="167325" y="123965"/>
                  </a:lnTo>
                  <a:lnTo>
                    <a:pt x="181506" y="66904"/>
                  </a:lnTo>
                  <a:lnTo>
                    <a:pt x="19557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61764" y="2284683"/>
              <a:ext cx="132381" cy="192547"/>
            </a:xfrm>
            <a:custGeom>
              <a:avLst/>
              <a:gdLst/>
              <a:ahLst/>
              <a:cxnLst/>
              <a:rect l="0" t="0" r="0" b="0"/>
              <a:pathLst>
                <a:path w="132381" h="192547">
                  <a:moveTo>
                    <a:pt x="97862" y="0"/>
                  </a:moveTo>
                  <a:lnTo>
                    <a:pt x="75506" y="0"/>
                  </a:lnTo>
                  <a:lnTo>
                    <a:pt x="44835" y="11179"/>
                  </a:lnTo>
                  <a:lnTo>
                    <a:pt x="27111" y="29145"/>
                  </a:lnTo>
                  <a:lnTo>
                    <a:pt x="2259" y="73218"/>
                  </a:lnTo>
                  <a:lnTo>
                    <a:pt x="0" y="97662"/>
                  </a:lnTo>
                  <a:lnTo>
                    <a:pt x="8082" y="145894"/>
                  </a:lnTo>
                  <a:lnTo>
                    <a:pt x="23168" y="172950"/>
                  </a:lnTo>
                  <a:lnTo>
                    <a:pt x="38929" y="185271"/>
                  </a:lnTo>
                  <a:lnTo>
                    <a:pt x="48045" y="190195"/>
                  </a:lnTo>
                  <a:lnTo>
                    <a:pt x="70652" y="192546"/>
                  </a:lnTo>
                  <a:lnTo>
                    <a:pt x="83232" y="191535"/>
                  </a:lnTo>
                  <a:lnTo>
                    <a:pt x="93958" y="186182"/>
                  </a:lnTo>
                  <a:lnTo>
                    <a:pt x="112115" y="167756"/>
                  </a:lnTo>
                  <a:lnTo>
                    <a:pt x="129902" y="131074"/>
                  </a:lnTo>
                  <a:lnTo>
                    <a:pt x="132380" y="104269"/>
                  </a:lnTo>
                  <a:lnTo>
                    <a:pt x="124438" y="48933"/>
                  </a:lnTo>
                  <a:lnTo>
                    <a:pt x="10839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44505" y="2032000"/>
              <a:ext cx="9879" cy="410612"/>
            </a:xfrm>
            <a:custGeom>
              <a:avLst/>
              <a:gdLst/>
              <a:ahLst/>
              <a:cxnLst/>
              <a:rect l="0" t="0" r="0" b="0"/>
              <a:pathLst>
                <a:path w="9879" h="410612">
                  <a:moveTo>
                    <a:pt x="9878" y="0"/>
                  </a:moveTo>
                  <a:lnTo>
                    <a:pt x="1545" y="48930"/>
                  </a:lnTo>
                  <a:lnTo>
                    <a:pt x="0" y="103015"/>
                  </a:lnTo>
                  <a:lnTo>
                    <a:pt x="2662" y="158425"/>
                  </a:lnTo>
                  <a:lnTo>
                    <a:pt x="5501" y="186224"/>
                  </a:lnTo>
                  <a:lnTo>
                    <a:pt x="4031" y="239079"/>
                  </a:lnTo>
                  <a:lnTo>
                    <a:pt x="8723" y="300429"/>
                  </a:lnTo>
                  <a:lnTo>
                    <a:pt x="9651" y="362157"/>
                  </a:lnTo>
                  <a:lnTo>
                    <a:pt x="987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41363" y="2268017"/>
              <a:ext cx="123592" cy="208494"/>
            </a:xfrm>
            <a:custGeom>
              <a:avLst/>
              <a:gdLst/>
              <a:ahLst/>
              <a:cxnLst/>
              <a:rect l="0" t="0" r="0" b="0"/>
              <a:pathLst>
                <a:path w="123592" h="208494">
                  <a:moveTo>
                    <a:pt x="102533" y="27195"/>
                  </a:moveTo>
                  <a:lnTo>
                    <a:pt x="96944" y="10427"/>
                  </a:lnTo>
                  <a:lnTo>
                    <a:pt x="90618" y="5488"/>
                  </a:lnTo>
                  <a:lnTo>
                    <a:pt x="71111" y="0"/>
                  </a:lnTo>
                  <a:lnTo>
                    <a:pt x="61698" y="876"/>
                  </a:lnTo>
                  <a:lnTo>
                    <a:pt x="44999" y="8089"/>
                  </a:lnTo>
                  <a:lnTo>
                    <a:pt x="22445" y="30893"/>
                  </a:lnTo>
                  <a:lnTo>
                    <a:pt x="6533" y="65465"/>
                  </a:lnTo>
                  <a:lnTo>
                    <a:pt x="0" y="110934"/>
                  </a:lnTo>
                  <a:lnTo>
                    <a:pt x="6197" y="161889"/>
                  </a:lnTo>
                  <a:lnTo>
                    <a:pt x="12145" y="184155"/>
                  </a:lnTo>
                  <a:lnTo>
                    <a:pt x="18878" y="192667"/>
                  </a:lnTo>
                  <a:lnTo>
                    <a:pt x="38837" y="205243"/>
                  </a:lnTo>
                  <a:lnTo>
                    <a:pt x="66424" y="208493"/>
                  </a:lnTo>
                  <a:lnTo>
                    <a:pt x="102363" y="203745"/>
                  </a:lnTo>
                  <a:lnTo>
                    <a:pt x="123591" y="195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61552" y="2294663"/>
              <a:ext cx="198200" cy="200594"/>
            </a:xfrm>
            <a:custGeom>
              <a:avLst/>
              <a:gdLst/>
              <a:ahLst/>
              <a:cxnLst/>
              <a:rect l="0" t="0" r="0" b="0"/>
              <a:pathLst>
                <a:path w="198200" h="200594">
                  <a:moveTo>
                    <a:pt x="113971" y="21606"/>
                  </a:moveTo>
                  <a:lnTo>
                    <a:pt x="102792" y="4838"/>
                  </a:lnTo>
                  <a:lnTo>
                    <a:pt x="94821" y="1069"/>
                  </a:lnTo>
                  <a:lnTo>
                    <a:pt x="73484" y="0"/>
                  </a:lnTo>
                  <a:lnTo>
                    <a:pt x="54643" y="6544"/>
                  </a:lnTo>
                  <a:lnTo>
                    <a:pt x="23483" y="29809"/>
                  </a:lnTo>
                  <a:lnTo>
                    <a:pt x="7481" y="55622"/>
                  </a:lnTo>
                  <a:lnTo>
                    <a:pt x="0" y="104191"/>
                  </a:lnTo>
                  <a:lnTo>
                    <a:pt x="1641" y="155726"/>
                  </a:lnTo>
                  <a:lnTo>
                    <a:pt x="7894" y="177141"/>
                  </a:lnTo>
                  <a:lnTo>
                    <a:pt x="18473" y="194458"/>
                  </a:lnTo>
                  <a:lnTo>
                    <a:pt x="25739" y="198842"/>
                  </a:lnTo>
                  <a:lnTo>
                    <a:pt x="43171" y="200593"/>
                  </a:lnTo>
                  <a:lnTo>
                    <a:pt x="59497" y="194353"/>
                  </a:lnTo>
                  <a:lnTo>
                    <a:pt x="67127" y="189413"/>
                  </a:lnTo>
                  <a:lnTo>
                    <a:pt x="78723" y="174566"/>
                  </a:lnTo>
                  <a:lnTo>
                    <a:pt x="98281" y="127190"/>
                  </a:lnTo>
                  <a:lnTo>
                    <a:pt x="100002" y="129430"/>
                  </a:lnTo>
                  <a:lnTo>
                    <a:pt x="104254" y="143227"/>
                  </a:lnTo>
                  <a:lnTo>
                    <a:pt x="126046" y="177561"/>
                  </a:lnTo>
                  <a:lnTo>
                    <a:pt x="132550" y="185238"/>
                  </a:lnTo>
                  <a:lnTo>
                    <a:pt x="152254" y="193767"/>
                  </a:lnTo>
                  <a:lnTo>
                    <a:pt x="198199" y="200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972570" y="2321219"/>
              <a:ext cx="155638" cy="201976"/>
            </a:xfrm>
            <a:custGeom>
              <a:avLst/>
              <a:gdLst/>
              <a:ahLst/>
              <a:cxnLst/>
              <a:rect l="0" t="0" r="0" b="0"/>
              <a:pathLst>
                <a:path w="155638" h="201976">
                  <a:moveTo>
                    <a:pt x="18767" y="26635"/>
                  </a:moveTo>
                  <a:lnTo>
                    <a:pt x="13177" y="43403"/>
                  </a:lnTo>
                  <a:lnTo>
                    <a:pt x="13553" y="60994"/>
                  </a:lnTo>
                  <a:lnTo>
                    <a:pt x="17737" y="112061"/>
                  </a:lnTo>
                  <a:lnTo>
                    <a:pt x="25799" y="170068"/>
                  </a:lnTo>
                  <a:lnTo>
                    <a:pt x="27741" y="198398"/>
                  </a:lnTo>
                  <a:lnTo>
                    <a:pt x="25919" y="201975"/>
                  </a:lnTo>
                  <a:lnTo>
                    <a:pt x="22365" y="198511"/>
                  </a:lnTo>
                  <a:lnTo>
                    <a:pt x="5440" y="156513"/>
                  </a:lnTo>
                  <a:lnTo>
                    <a:pt x="0" y="116850"/>
                  </a:lnTo>
                  <a:lnTo>
                    <a:pt x="6567" y="62696"/>
                  </a:lnTo>
                  <a:lnTo>
                    <a:pt x="16972" y="29131"/>
                  </a:lnTo>
                  <a:lnTo>
                    <a:pt x="28108" y="11757"/>
                  </a:lnTo>
                  <a:lnTo>
                    <a:pt x="36692" y="6188"/>
                  </a:lnTo>
                  <a:lnTo>
                    <a:pt x="58708" y="0"/>
                  </a:lnTo>
                  <a:lnTo>
                    <a:pt x="68792" y="690"/>
                  </a:lnTo>
                  <a:lnTo>
                    <a:pt x="86233" y="7695"/>
                  </a:lnTo>
                  <a:lnTo>
                    <a:pt x="109207" y="24793"/>
                  </a:lnTo>
                  <a:lnTo>
                    <a:pt x="130831" y="50266"/>
                  </a:lnTo>
                  <a:lnTo>
                    <a:pt x="146467" y="85630"/>
                  </a:lnTo>
                  <a:lnTo>
                    <a:pt x="153826" y="144397"/>
                  </a:lnTo>
                  <a:lnTo>
                    <a:pt x="155637" y="184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192636" y="2368911"/>
              <a:ext cx="154358" cy="243835"/>
            </a:xfrm>
            <a:custGeom>
              <a:avLst/>
              <a:gdLst/>
              <a:ahLst/>
              <a:cxnLst/>
              <a:rect l="0" t="0" r="0" b="0"/>
              <a:pathLst>
                <a:path w="154358" h="243835">
                  <a:moveTo>
                    <a:pt x="93498" y="10529"/>
                  </a:moveTo>
                  <a:lnTo>
                    <a:pt x="76731" y="4940"/>
                  </a:lnTo>
                  <a:lnTo>
                    <a:pt x="59140" y="5315"/>
                  </a:lnTo>
                  <a:lnTo>
                    <a:pt x="40794" y="10551"/>
                  </a:lnTo>
                  <a:lnTo>
                    <a:pt x="24840" y="20678"/>
                  </a:lnTo>
                  <a:lnTo>
                    <a:pt x="13071" y="39216"/>
                  </a:lnTo>
                  <a:lnTo>
                    <a:pt x="5111" y="63053"/>
                  </a:lnTo>
                  <a:lnTo>
                    <a:pt x="0" y="116484"/>
                  </a:lnTo>
                  <a:lnTo>
                    <a:pt x="2235" y="155007"/>
                  </a:lnTo>
                  <a:lnTo>
                    <a:pt x="13470" y="199465"/>
                  </a:lnTo>
                  <a:lnTo>
                    <a:pt x="26345" y="217723"/>
                  </a:lnTo>
                  <a:lnTo>
                    <a:pt x="43765" y="232467"/>
                  </a:lnTo>
                  <a:lnTo>
                    <a:pt x="63206" y="242919"/>
                  </a:lnTo>
                  <a:lnTo>
                    <a:pt x="73303" y="243834"/>
                  </a:lnTo>
                  <a:lnTo>
                    <a:pt x="93882" y="238613"/>
                  </a:lnTo>
                  <a:lnTo>
                    <a:pt x="119608" y="222519"/>
                  </a:lnTo>
                  <a:lnTo>
                    <a:pt x="131619" y="206522"/>
                  </a:lnTo>
                  <a:lnTo>
                    <a:pt x="148862" y="162068"/>
                  </a:lnTo>
                  <a:lnTo>
                    <a:pt x="154357" y="121980"/>
                  </a:lnTo>
                  <a:lnTo>
                    <a:pt x="149403" y="97497"/>
                  </a:lnTo>
                  <a:lnTo>
                    <a:pt x="120618" y="42475"/>
                  </a:lnTo>
                  <a:lnTo>
                    <a:pt x="101404" y="14145"/>
                  </a:lnTo>
                  <a:lnTo>
                    <a:pt x="829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969036" y="2811108"/>
            <a:ext cx="1526633" cy="663297"/>
            <a:chOff x="2969036" y="2811108"/>
            <a:chExt cx="1526633" cy="663297"/>
          </a:xfrm>
        </p:grpSpPr>
        <p:sp>
          <p:nvSpPr>
            <p:cNvPr id="83" name="Freeform 82"/>
            <p:cNvSpPr/>
            <p:nvPr/>
          </p:nvSpPr>
          <p:spPr>
            <a:xfrm>
              <a:off x="2969036" y="3053264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3314" y="23719"/>
                  </a:lnTo>
                  <a:lnTo>
                    <a:pt x="18912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11191" y="2811108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6586" y="43198"/>
                  </a:lnTo>
                  <a:lnTo>
                    <a:pt x="3121" y="95858"/>
                  </a:lnTo>
                  <a:lnTo>
                    <a:pt x="8719" y="156759"/>
                  </a:lnTo>
                  <a:lnTo>
                    <a:pt x="10171" y="213849"/>
                  </a:lnTo>
                  <a:lnTo>
                    <a:pt x="10458" y="270186"/>
                  </a:lnTo>
                  <a:lnTo>
                    <a:pt x="10515" y="326375"/>
                  </a:lnTo>
                  <a:lnTo>
                    <a:pt x="10525" y="374735"/>
                  </a:lnTo>
                  <a:lnTo>
                    <a:pt x="4939" y="43719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90176" y="2832165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31585" y="0"/>
                  </a:moveTo>
                  <a:lnTo>
                    <a:pt x="24350" y="27556"/>
                  </a:lnTo>
                  <a:lnTo>
                    <a:pt x="21707" y="90018"/>
                  </a:lnTo>
                  <a:lnTo>
                    <a:pt x="21249" y="142876"/>
                  </a:lnTo>
                  <a:lnTo>
                    <a:pt x="21095" y="202658"/>
                  </a:lnTo>
                  <a:lnTo>
                    <a:pt x="19894" y="259527"/>
                  </a:lnTo>
                  <a:lnTo>
                    <a:pt x="15844" y="312701"/>
                  </a:lnTo>
                  <a:lnTo>
                    <a:pt x="17570" y="335510"/>
                  </a:lnTo>
                  <a:lnTo>
                    <a:pt x="12266" y="388108"/>
                  </a:lnTo>
                  <a:lnTo>
                    <a:pt x="5283" y="448280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11191" y="3116435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15236" y="3119"/>
                  </a:lnTo>
                  <a:lnTo>
                    <a:pt x="84057" y="14572"/>
                  </a:lnTo>
                  <a:lnTo>
                    <a:pt x="26667" y="377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98875" y="3081587"/>
              <a:ext cx="207157" cy="234890"/>
            </a:xfrm>
            <a:custGeom>
              <a:avLst/>
              <a:gdLst/>
              <a:ahLst/>
              <a:cxnLst/>
              <a:rect l="0" t="0" r="0" b="0"/>
              <a:pathLst>
                <a:path w="207157" h="234890">
                  <a:moveTo>
                    <a:pt x="143985" y="34848"/>
                  </a:moveTo>
                  <a:lnTo>
                    <a:pt x="132806" y="18080"/>
                  </a:lnTo>
                  <a:lnTo>
                    <a:pt x="117960" y="6729"/>
                  </a:lnTo>
                  <a:lnTo>
                    <a:pt x="109087" y="2064"/>
                  </a:lnTo>
                  <a:lnTo>
                    <a:pt x="89870" y="0"/>
                  </a:lnTo>
                  <a:lnTo>
                    <a:pt x="70801" y="4152"/>
                  </a:lnTo>
                  <a:lnTo>
                    <a:pt x="39495" y="25882"/>
                  </a:lnTo>
                  <a:lnTo>
                    <a:pt x="32211" y="32380"/>
                  </a:lnTo>
                  <a:lnTo>
                    <a:pt x="16370" y="63882"/>
                  </a:lnTo>
                  <a:lnTo>
                    <a:pt x="0" y="121859"/>
                  </a:lnTo>
                  <a:lnTo>
                    <a:pt x="443" y="147219"/>
                  </a:lnTo>
                  <a:lnTo>
                    <a:pt x="19791" y="192095"/>
                  </a:lnTo>
                  <a:lnTo>
                    <a:pt x="26094" y="202850"/>
                  </a:lnTo>
                  <a:lnTo>
                    <a:pt x="33805" y="208850"/>
                  </a:lnTo>
                  <a:lnTo>
                    <a:pt x="42456" y="211681"/>
                  </a:lnTo>
                  <a:lnTo>
                    <a:pt x="51733" y="212398"/>
                  </a:lnTo>
                  <a:lnTo>
                    <a:pt x="68279" y="206956"/>
                  </a:lnTo>
                  <a:lnTo>
                    <a:pt x="83431" y="195568"/>
                  </a:lnTo>
                  <a:lnTo>
                    <a:pt x="103946" y="169426"/>
                  </a:lnTo>
                  <a:lnTo>
                    <a:pt x="116784" y="138284"/>
                  </a:lnTo>
                  <a:lnTo>
                    <a:pt x="120197" y="113185"/>
                  </a:lnTo>
                  <a:lnTo>
                    <a:pt x="122277" y="109299"/>
                  </a:lnTo>
                  <a:lnTo>
                    <a:pt x="124834" y="111388"/>
                  </a:lnTo>
                  <a:lnTo>
                    <a:pt x="147271" y="170697"/>
                  </a:lnTo>
                  <a:lnTo>
                    <a:pt x="172710" y="208041"/>
                  </a:lnTo>
                  <a:lnTo>
                    <a:pt x="207156" y="234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27088" y="3084849"/>
              <a:ext cx="282737" cy="271224"/>
            </a:xfrm>
            <a:custGeom>
              <a:avLst/>
              <a:gdLst/>
              <a:ahLst/>
              <a:cxnLst/>
              <a:rect l="0" t="0" r="0" b="0"/>
              <a:pathLst>
                <a:path w="282737" h="271224">
                  <a:moveTo>
                    <a:pt x="0" y="0"/>
                  </a:moveTo>
                  <a:lnTo>
                    <a:pt x="0" y="57265"/>
                  </a:lnTo>
                  <a:lnTo>
                    <a:pt x="5589" y="118157"/>
                  </a:lnTo>
                  <a:lnTo>
                    <a:pt x="21331" y="177907"/>
                  </a:lnTo>
                  <a:lnTo>
                    <a:pt x="40738" y="220886"/>
                  </a:lnTo>
                  <a:lnTo>
                    <a:pt x="48216" y="225636"/>
                  </a:lnTo>
                  <a:lnTo>
                    <a:pt x="56710" y="226463"/>
                  </a:lnTo>
                  <a:lnTo>
                    <a:pt x="65883" y="224675"/>
                  </a:lnTo>
                  <a:lnTo>
                    <a:pt x="73168" y="219974"/>
                  </a:lnTo>
                  <a:lnTo>
                    <a:pt x="84381" y="205391"/>
                  </a:lnTo>
                  <a:lnTo>
                    <a:pt x="108500" y="146945"/>
                  </a:lnTo>
                  <a:lnTo>
                    <a:pt x="113277" y="144756"/>
                  </a:lnTo>
                  <a:lnTo>
                    <a:pt x="118802" y="147977"/>
                  </a:lnTo>
                  <a:lnTo>
                    <a:pt x="130010" y="162864"/>
                  </a:lnTo>
                  <a:lnTo>
                    <a:pt x="162529" y="221532"/>
                  </a:lnTo>
                  <a:lnTo>
                    <a:pt x="196675" y="268209"/>
                  </a:lnTo>
                  <a:lnTo>
                    <a:pt x="204816" y="271223"/>
                  </a:lnTo>
                  <a:lnTo>
                    <a:pt x="213753" y="270893"/>
                  </a:lnTo>
                  <a:lnTo>
                    <a:pt x="223220" y="268333"/>
                  </a:lnTo>
                  <a:lnTo>
                    <a:pt x="239979" y="256130"/>
                  </a:lnTo>
                  <a:lnTo>
                    <a:pt x="254056" y="239008"/>
                  </a:lnTo>
                  <a:lnTo>
                    <a:pt x="276507" y="183510"/>
                  </a:lnTo>
                  <a:lnTo>
                    <a:pt x="282736" y="120954"/>
                  </a:lnTo>
                  <a:lnTo>
                    <a:pt x="280847" y="58511"/>
                  </a:lnTo>
                  <a:lnTo>
                    <a:pt x="27374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66162" y="3127203"/>
              <a:ext cx="155766" cy="260089"/>
            </a:xfrm>
            <a:custGeom>
              <a:avLst/>
              <a:gdLst/>
              <a:ahLst/>
              <a:cxnLst/>
              <a:rect l="0" t="0" r="0" b="0"/>
              <a:pathLst>
                <a:path w="155766" h="260089">
                  <a:moveTo>
                    <a:pt x="124180" y="83988"/>
                  </a:moveTo>
                  <a:lnTo>
                    <a:pt x="108538" y="66008"/>
                  </a:lnTo>
                  <a:lnTo>
                    <a:pt x="83747" y="19836"/>
                  </a:lnTo>
                  <a:lnTo>
                    <a:pt x="67605" y="5563"/>
                  </a:lnTo>
                  <a:lnTo>
                    <a:pt x="58387" y="119"/>
                  </a:lnTo>
                  <a:lnTo>
                    <a:pt x="48732" y="0"/>
                  </a:lnTo>
                  <a:lnTo>
                    <a:pt x="28646" y="9225"/>
                  </a:lnTo>
                  <a:lnTo>
                    <a:pt x="14260" y="25024"/>
                  </a:lnTo>
                  <a:lnTo>
                    <a:pt x="8786" y="34150"/>
                  </a:lnTo>
                  <a:lnTo>
                    <a:pt x="0" y="89655"/>
                  </a:lnTo>
                  <a:lnTo>
                    <a:pt x="1384" y="143772"/>
                  </a:lnTo>
                  <a:lnTo>
                    <a:pt x="15852" y="206591"/>
                  </a:lnTo>
                  <a:lnTo>
                    <a:pt x="27222" y="239638"/>
                  </a:lnTo>
                  <a:lnTo>
                    <a:pt x="38583" y="256891"/>
                  </a:lnTo>
                  <a:lnTo>
                    <a:pt x="46058" y="260088"/>
                  </a:lnTo>
                  <a:lnTo>
                    <a:pt x="54551" y="259880"/>
                  </a:lnTo>
                  <a:lnTo>
                    <a:pt x="63723" y="257402"/>
                  </a:lnTo>
                  <a:lnTo>
                    <a:pt x="71007" y="252240"/>
                  </a:lnTo>
                  <a:lnTo>
                    <a:pt x="82220" y="237146"/>
                  </a:lnTo>
                  <a:lnTo>
                    <a:pt x="102681" y="177192"/>
                  </a:lnTo>
                  <a:lnTo>
                    <a:pt x="111484" y="116697"/>
                  </a:lnTo>
                  <a:lnTo>
                    <a:pt x="107157" y="73422"/>
                  </a:lnTo>
                  <a:lnTo>
                    <a:pt x="121333" y="131736"/>
                  </a:lnTo>
                  <a:lnTo>
                    <a:pt x="137958" y="177778"/>
                  </a:lnTo>
                  <a:lnTo>
                    <a:pt x="155765" y="220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95626" y="3232248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95626" y="3084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64082" y="3263834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71" y="172905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74611" y="319013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3158549" y="1158134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10529"/>
                </a:moveTo>
                <a:lnTo>
                  <a:pt x="88864" y="2196"/>
                </a:lnTo>
                <a:lnTo>
                  <a:pt x="27300" y="28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3421761" y="983647"/>
            <a:ext cx="1389763" cy="469368"/>
            <a:chOff x="3421761" y="983647"/>
            <a:chExt cx="1389763" cy="469368"/>
          </a:xfrm>
        </p:grpSpPr>
        <p:sp>
          <p:nvSpPr>
            <p:cNvPr id="96" name="Freeform 95"/>
            <p:cNvSpPr/>
            <p:nvPr/>
          </p:nvSpPr>
          <p:spPr>
            <a:xfrm>
              <a:off x="3421761" y="983647"/>
              <a:ext cx="210571" cy="437701"/>
            </a:xfrm>
            <a:custGeom>
              <a:avLst/>
              <a:gdLst/>
              <a:ahLst/>
              <a:cxnLst/>
              <a:rect l="0" t="0" r="0" b="0"/>
              <a:pathLst>
                <a:path w="210571" h="437701">
                  <a:moveTo>
                    <a:pt x="0" y="437700"/>
                  </a:moveTo>
                  <a:lnTo>
                    <a:pt x="0" y="380436"/>
                  </a:lnTo>
                  <a:lnTo>
                    <a:pt x="3120" y="331045"/>
                  </a:lnTo>
                  <a:lnTo>
                    <a:pt x="11453" y="279366"/>
                  </a:lnTo>
                  <a:lnTo>
                    <a:pt x="18212" y="227010"/>
                  </a:lnTo>
                  <a:lnTo>
                    <a:pt x="26084" y="168094"/>
                  </a:lnTo>
                  <a:lnTo>
                    <a:pt x="37735" y="105851"/>
                  </a:lnTo>
                  <a:lnTo>
                    <a:pt x="44369" y="43470"/>
                  </a:lnTo>
                  <a:lnTo>
                    <a:pt x="51305" y="20331"/>
                  </a:lnTo>
                  <a:lnTo>
                    <a:pt x="62187" y="2248"/>
                  </a:lnTo>
                  <a:lnTo>
                    <a:pt x="68364" y="0"/>
                  </a:lnTo>
                  <a:lnTo>
                    <a:pt x="74822" y="2010"/>
                  </a:lnTo>
                  <a:lnTo>
                    <a:pt x="81467" y="6860"/>
                  </a:lnTo>
                  <a:lnTo>
                    <a:pt x="91970" y="24727"/>
                  </a:lnTo>
                  <a:lnTo>
                    <a:pt x="113833" y="79914"/>
                  </a:lnTo>
                  <a:lnTo>
                    <a:pt x="128225" y="135547"/>
                  </a:lnTo>
                  <a:lnTo>
                    <a:pt x="143569" y="192012"/>
                  </a:lnTo>
                  <a:lnTo>
                    <a:pt x="157864" y="243200"/>
                  </a:lnTo>
                  <a:lnTo>
                    <a:pt x="171557" y="291943"/>
                  </a:lnTo>
                  <a:lnTo>
                    <a:pt x="191556" y="355226"/>
                  </a:lnTo>
                  <a:lnTo>
                    <a:pt x="210570" y="416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63875" y="1247302"/>
              <a:ext cx="126343" cy="16118"/>
            </a:xfrm>
            <a:custGeom>
              <a:avLst/>
              <a:gdLst/>
              <a:ahLst/>
              <a:cxnLst/>
              <a:rect l="0" t="0" r="0" b="0"/>
              <a:pathLst>
                <a:path w="126343" h="16118">
                  <a:moveTo>
                    <a:pt x="126342" y="5589"/>
                  </a:moveTo>
                  <a:lnTo>
                    <a:pt x="109575" y="0"/>
                  </a:lnTo>
                  <a:lnTo>
                    <a:pt x="91984" y="375"/>
                  </a:lnTo>
                  <a:lnTo>
                    <a:pt x="35683" y="12138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53388" y="1200248"/>
              <a:ext cx="63172" cy="161461"/>
            </a:xfrm>
            <a:custGeom>
              <a:avLst/>
              <a:gdLst/>
              <a:ahLst/>
              <a:cxnLst/>
              <a:rect l="0" t="0" r="0" b="0"/>
              <a:pathLst>
                <a:path w="63172" h="161461">
                  <a:moveTo>
                    <a:pt x="0" y="42114"/>
                  </a:moveTo>
                  <a:lnTo>
                    <a:pt x="3120" y="84806"/>
                  </a:lnTo>
                  <a:lnTo>
                    <a:pt x="21331" y="147450"/>
                  </a:lnTo>
                  <a:lnTo>
                    <a:pt x="25858" y="161460"/>
                  </a:lnTo>
                  <a:lnTo>
                    <a:pt x="9988" y="102719"/>
                  </a:lnTo>
                  <a:lnTo>
                    <a:pt x="1973" y="48626"/>
                  </a:lnTo>
                  <a:lnTo>
                    <a:pt x="7116" y="23952"/>
                  </a:lnTo>
                  <a:lnTo>
                    <a:pt x="11763" y="12458"/>
                  </a:lnTo>
                  <a:lnTo>
                    <a:pt x="19540" y="5966"/>
                  </a:lnTo>
                  <a:lnTo>
                    <a:pt x="29405" y="280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21844" y="1242362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6789" y="10089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32373" y="113707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06072" y="1181293"/>
              <a:ext cx="168457" cy="198130"/>
            </a:xfrm>
            <a:custGeom>
              <a:avLst/>
              <a:gdLst/>
              <a:ahLst/>
              <a:cxnLst/>
              <a:rect l="0" t="0" r="0" b="0"/>
              <a:pathLst>
                <a:path w="168457" h="198130">
                  <a:moveTo>
                    <a:pt x="0" y="50541"/>
                  </a:moveTo>
                  <a:lnTo>
                    <a:pt x="53875" y="23030"/>
                  </a:lnTo>
                  <a:lnTo>
                    <a:pt x="117092" y="2627"/>
                  </a:lnTo>
                  <a:lnTo>
                    <a:pt x="142508" y="0"/>
                  </a:lnTo>
                  <a:lnTo>
                    <a:pt x="149988" y="2809"/>
                  </a:lnTo>
                  <a:lnTo>
                    <a:pt x="153804" y="8191"/>
                  </a:lnTo>
                  <a:lnTo>
                    <a:pt x="155178" y="15289"/>
                  </a:lnTo>
                  <a:lnTo>
                    <a:pt x="150467" y="32533"/>
                  </a:lnTo>
                  <a:lnTo>
                    <a:pt x="134660" y="58853"/>
                  </a:lnTo>
                  <a:lnTo>
                    <a:pt x="78543" y="119138"/>
                  </a:lnTo>
                  <a:lnTo>
                    <a:pt x="44277" y="171770"/>
                  </a:lnTo>
                  <a:lnTo>
                    <a:pt x="42386" y="179323"/>
                  </a:lnTo>
                  <a:lnTo>
                    <a:pt x="43465" y="186699"/>
                  </a:lnTo>
                  <a:lnTo>
                    <a:pt x="46525" y="193955"/>
                  </a:lnTo>
                  <a:lnTo>
                    <a:pt x="52073" y="197623"/>
                  </a:lnTo>
                  <a:lnTo>
                    <a:pt x="107246" y="198129"/>
                  </a:lnTo>
                  <a:lnTo>
                    <a:pt x="168456" y="1768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144272" y="1215716"/>
              <a:ext cx="165160" cy="180512"/>
            </a:xfrm>
            <a:custGeom>
              <a:avLst/>
              <a:gdLst/>
              <a:ahLst/>
              <a:cxnLst/>
              <a:rect l="0" t="0" r="0" b="0"/>
              <a:pathLst>
                <a:path w="165160" h="180512">
                  <a:moveTo>
                    <a:pt x="98712" y="5589"/>
                  </a:moveTo>
                  <a:lnTo>
                    <a:pt x="81945" y="0"/>
                  </a:lnTo>
                  <a:lnTo>
                    <a:pt x="64354" y="3495"/>
                  </a:lnTo>
                  <a:lnTo>
                    <a:pt x="46007" y="14017"/>
                  </a:lnTo>
                  <a:lnTo>
                    <a:pt x="23694" y="39672"/>
                  </a:lnTo>
                  <a:lnTo>
                    <a:pt x="1197" y="90146"/>
                  </a:lnTo>
                  <a:lnTo>
                    <a:pt x="0" y="111020"/>
                  </a:lnTo>
                  <a:lnTo>
                    <a:pt x="4537" y="130826"/>
                  </a:lnTo>
                  <a:lnTo>
                    <a:pt x="26514" y="162605"/>
                  </a:lnTo>
                  <a:lnTo>
                    <a:pt x="33033" y="169928"/>
                  </a:lnTo>
                  <a:lnTo>
                    <a:pt x="52753" y="178065"/>
                  </a:lnTo>
                  <a:lnTo>
                    <a:pt x="75946" y="180511"/>
                  </a:lnTo>
                  <a:lnTo>
                    <a:pt x="97953" y="177699"/>
                  </a:lnTo>
                  <a:lnTo>
                    <a:pt x="116312" y="169430"/>
                  </a:lnTo>
                  <a:lnTo>
                    <a:pt x="147162" y="145058"/>
                  </a:lnTo>
                  <a:lnTo>
                    <a:pt x="163111" y="119053"/>
                  </a:lnTo>
                  <a:lnTo>
                    <a:pt x="165159" y="96182"/>
                  </a:lnTo>
                  <a:lnTo>
                    <a:pt x="159734" y="63237"/>
                  </a:lnTo>
                  <a:lnTo>
                    <a:pt x="151354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48269" y="1221695"/>
              <a:ext cx="176358" cy="189124"/>
            </a:xfrm>
            <a:custGeom>
              <a:avLst/>
              <a:gdLst/>
              <a:ahLst/>
              <a:cxnLst/>
              <a:rect l="0" t="0" r="0" b="0"/>
              <a:pathLst>
                <a:path w="176358" h="189124">
                  <a:moveTo>
                    <a:pt x="0" y="62781"/>
                  </a:moveTo>
                  <a:lnTo>
                    <a:pt x="25194" y="116656"/>
                  </a:lnTo>
                  <a:lnTo>
                    <a:pt x="46541" y="171684"/>
                  </a:lnTo>
                  <a:lnTo>
                    <a:pt x="27701" y="114332"/>
                  </a:lnTo>
                  <a:lnTo>
                    <a:pt x="23026" y="77926"/>
                  </a:lnTo>
                  <a:lnTo>
                    <a:pt x="27230" y="37503"/>
                  </a:lnTo>
                  <a:lnTo>
                    <a:pt x="35889" y="16061"/>
                  </a:lnTo>
                  <a:lnTo>
                    <a:pt x="41473" y="7068"/>
                  </a:lnTo>
                  <a:lnTo>
                    <a:pt x="48706" y="2243"/>
                  </a:lnTo>
                  <a:lnTo>
                    <a:pt x="66101" y="0"/>
                  </a:lnTo>
                  <a:lnTo>
                    <a:pt x="95625" y="10904"/>
                  </a:lnTo>
                  <a:lnTo>
                    <a:pt x="126599" y="28953"/>
                  </a:lnTo>
                  <a:lnTo>
                    <a:pt x="141274" y="45407"/>
                  </a:lnTo>
                  <a:lnTo>
                    <a:pt x="164140" y="102087"/>
                  </a:lnTo>
                  <a:lnTo>
                    <a:pt x="175706" y="149574"/>
                  </a:lnTo>
                  <a:lnTo>
                    <a:pt x="176357" y="171546"/>
                  </a:lnTo>
                  <a:lnTo>
                    <a:pt x="174893" y="177405"/>
                  </a:lnTo>
                  <a:lnTo>
                    <a:pt x="168456" y="189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72108" y="1239906"/>
              <a:ext cx="239416" cy="213109"/>
            </a:xfrm>
            <a:custGeom>
              <a:avLst/>
              <a:gdLst/>
              <a:ahLst/>
              <a:cxnLst/>
              <a:rect l="0" t="0" r="0" b="0"/>
              <a:pathLst>
                <a:path w="239416" h="213109">
                  <a:moveTo>
                    <a:pt x="134130" y="107741"/>
                  </a:moveTo>
                  <a:lnTo>
                    <a:pt x="131011" y="65050"/>
                  </a:lnTo>
                  <a:lnTo>
                    <a:pt x="119476" y="23399"/>
                  </a:lnTo>
                  <a:lnTo>
                    <a:pt x="113832" y="15248"/>
                  </a:lnTo>
                  <a:lnTo>
                    <a:pt x="98203" y="3072"/>
                  </a:lnTo>
                  <a:lnTo>
                    <a:pt x="79558" y="0"/>
                  </a:lnTo>
                  <a:lnTo>
                    <a:pt x="69673" y="819"/>
                  </a:lnTo>
                  <a:lnTo>
                    <a:pt x="52450" y="7968"/>
                  </a:lnTo>
                  <a:lnTo>
                    <a:pt x="22329" y="31621"/>
                  </a:lnTo>
                  <a:lnTo>
                    <a:pt x="6507" y="63090"/>
                  </a:lnTo>
                  <a:lnTo>
                    <a:pt x="0" y="107639"/>
                  </a:lnTo>
                  <a:lnTo>
                    <a:pt x="6206" y="158284"/>
                  </a:lnTo>
                  <a:lnTo>
                    <a:pt x="16548" y="190177"/>
                  </a:lnTo>
                  <a:lnTo>
                    <a:pt x="27669" y="207161"/>
                  </a:lnTo>
                  <a:lnTo>
                    <a:pt x="35080" y="211455"/>
                  </a:lnTo>
                  <a:lnTo>
                    <a:pt x="52673" y="213108"/>
                  </a:lnTo>
                  <a:lnTo>
                    <a:pt x="69071" y="206823"/>
                  </a:lnTo>
                  <a:lnTo>
                    <a:pt x="98662" y="183725"/>
                  </a:lnTo>
                  <a:lnTo>
                    <a:pt x="114392" y="152352"/>
                  </a:lnTo>
                  <a:lnTo>
                    <a:pt x="126462" y="119009"/>
                  </a:lnTo>
                  <a:lnTo>
                    <a:pt x="130188" y="115253"/>
                  </a:lnTo>
                  <a:lnTo>
                    <a:pt x="133841" y="116259"/>
                  </a:lnTo>
                  <a:lnTo>
                    <a:pt x="178923" y="175503"/>
                  </a:lnTo>
                  <a:lnTo>
                    <a:pt x="216547" y="195952"/>
                  </a:lnTo>
                  <a:lnTo>
                    <a:pt x="239415" y="202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 rot="406780">
            <a:off x="473781" y="4005136"/>
            <a:ext cx="3042740" cy="922200"/>
            <a:chOff x="473781" y="4005136"/>
            <a:chExt cx="3042740" cy="922200"/>
          </a:xfrm>
        </p:grpSpPr>
        <p:sp>
          <p:nvSpPr>
            <p:cNvPr id="106" name="Freeform 105"/>
            <p:cNvSpPr/>
            <p:nvPr/>
          </p:nvSpPr>
          <p:spPr>
            <a:xfrm>
              <a:off x="494839" y="4150072"/>
              <a:ext cx="315856" cy="661451"/>
            </a:xfrm>
            <a:custGeom>
              <a:avLst/>
              <a:gdLst/>
              <a:ahLst/>
              <a:cxnLst/>
              <a:rect l="0" t="0" r="0" b="0"/>
              <a:pathLst>
                <a:path w="315856" h="661451">
                  <a:moveTo>
                    <a:pt x="0" y="661450"/>
                  </a:moveTo>
                  <a:lnTo>
                    <a:pt x="3119" y="604186"/>
                  </a:lnTo>
                  <a:lnTo>
                    <a:pt x="14654" y="548883"/>
                  </a:lnTo>
                  <a:lnTo>
                    <a:pt x="24749" y="498245"/>
                  </a:lnTo>
                  <a:lnTo>
                    <a:pt x="38640" y="435063"/>
                  </a:lnTo>
                  <a:lnTo>
                    <a:pt x="52649" y="380642"/>
                  </a:lnTo>
                  <a:lnTo>
                    <a:pt x="61092" y="330161"/>
                  </a:lnTo>
                  <a:lnTo>
                    <a:pt x="71166" y="272789"/>
                  </a:lnTo>
                  <a:lnTo>
                    <a:pt x="79838" y="218738"/>
                  </a:lnTo>
                  <a:lnTo>
                    <a:pt x="86480" y="160486"/>
                  </a:lnTo>
                  <a:lnTo>
                    <a:pt x="89239" y="148490"/>
                  </a:lnTo>
                  <a:lnTo>
                    <a:pt x="92248" y="144001"/>
                  </a:lnTo>
                  <a:lnTo>
                    <a:pt x="95424" y="144519"/>
                  </a:lnTo>
                  <a:lnTo>
                    <a:pt x="98711" y="148373"/>
                  </a:lnTo>
                  <a:lnTo>
                    <a:pt x="119362" y="208433"/>
                  </a:lnTo>
                  <a:lnTo>
                    <a:pt x="134538" y="259186"/>
                  </a:lnTo>
                  <a:lnTo>
                    <a:pt x="158853" y="308033"/>
                  </a:lnTo>
                  <a:lnTo>
                    <a:pt x="165563" y="317044"/>
                  </a:lnTo>
                  <a:lnTo>
                    <a:pt x="173546" y="321882"/>
                  </a:lnTo>
                  <a:lnTo>
                    <a:pt x="191775" y="324137"/>
                  </a:lnTo>
                  <a:lnTo>
                    <a:pt x="199210" y="319591"/>
                  </a:lnTo>
                  <a:lnTo>
                    <a:pt x="210590" y="302062"/>
                  </a:lnTo>
                  <a:lnTo>
                    <a:pt x="234830" y="240185"/>
                  </a:lnTo>
                  <a:lnTo>
                    <a:pt x="255763" y="184532"/>
                  </a:lnTo>
                  <a:lnTo>
                    <a:pt x="279779" y="121960"/>
                  </a:lnTo>
                  <a:lnTo>
                    <a:pt x="290998" y="71493"/>
                  </a:lnTo>
                  <a:lnTo>
                    <a:pt x="305269" y="18100"/>
                  </a:lnTo>
                  <a:lnTo>
                    <a:pt x="308797" y="4433"/>
                  </a:lnTo>
                  <a:lnTo>
                    <a:pt x="311150" y="0"/>
                  </a:lnTo>
                  <a:lnTo>
                    <a:pt x="312718" y="1724"/>
                  </a:lnTo>
                  <a:lnTo>
                    <a:pt x="315235" y="54882"/>
                  </a:lnTo>
                  <a:lnTo>
                    <a:pt x="310082" y="104000"/>
                  </a:lnTo>
                  <a:lnTo>
                    <a:pt x="306266" y="162519"/>
                  </a:lnTo>
                  <a:lnTo>
                    <a:pt x="305512" y="222258"/>
                  </a:lnTo>
                  <a:lnTo>
                    <a:pt x="305363" y="284447"/>
                  </a:lnTo>
                  <a:lnTo>
                    <a:pt x="305333" y="342962"/>
                  </a:lnTo>
                  <a:lnTo>
                    <a:pt x="305328" y="391348"/>
                  </a:lnTo>
                  <a:lnTo>
                    <a:pt x="305327" y="439350"/>
                  </a:lnTo>
                  <a:lnTo>
                    <a:pt x="305326" y="501536"/>
                  </a:lnTo>
                  <a:lnTo>
                    <a:pt x="306496" y="555706"/>
                  </a:lnTo>
                  <a:lnTo>
                    <a:pt x="313659" y="600398"/>
                  </a:lnTo>
                  <a:lnTo>
                    <a:pt x="315855" y="619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07005" y="4512706"/>
              <a:ext cx="187959" cy="245622"/>
            </a:xfrm>
            <a:custGeom>
              <a:avLst/>
              <a:gdLst/>
              <a:ahLst/>
              <a:cxnLst/>
              <a:rect l="0" t="0" r="0" b="0"/>
              <a:pathLst>
                <a:path w="187959" h="245622">
                  <a:moveTo>
                    <a:pt x="124787" y="98774"/>
                  </a:moveTo>
                  <a:lnTo>
                    <a:pt x="105659" y="37664"/>
                  </a:lnTo>
                  <a:lnTo>
                    <a:pt x="94449" y="15462"/>
                  </a:lnTo>
                  <a:lnTo>
                    <a:pt x="85844" y="8138"/>
                  </a:lnTo>
                  <a:lnTo>
                    <a:pt x="63805" y="0"/>
                  </a:lnTo>
                  <a:lnTo>
                    <a:pt x="53717" y="169"/>
                  </a:lnTo>
                  <a:lnTo>
                    <a:pt x="36268" y="6597"/>
                  </a:lnTo>
                  <a:lnTo>
                    <a:pt x="23834" y="23491"/>
                  </a:lnTo>
                  <a:lnTo>
                    <a:pt x="6320" y="72465"/>
                  </a:lnTo>
                  <a:lnTo>
                    <a:pt x="0" y="127199"/>
                  </a:lnTo>
                  <a:lnTo>
                    <a:pt x="1872" y="179952"/>
                  </a:lnTo>
                  <a:lnTo>
                    <a:pt x="13160" y="224514"/>
                  </a:lnTo>
                  <a:lnTo>
                    <a:pt x="18783" y="232903"/>
                  </a:lnTo>
                  <a:lnTo>
                    <a:pt x="34390" y="245345"/>
                  </a:lnTo>
                  <a:lnTo>
                    <a:pt x="42296" y="245621"/>
                  </a:lnTo>
                  <a:lnTo>
                    <a:pt x="49906" y="242296"/>
                  </a:lnTo>
                  <a:lnTo>
                    <a:pt x="63430" y="229242"/>
                  </a:lnTo>
                  <a:lnTo>
                    <a:pt x="85497" y="182160"/>
                  </a:lnTo>
                  <a:lnTo>
                    <a:pt x="100520" y="118796"/>
                  </a:lnTo>
                  <a:lnTo>
                    <a:pt x="101590" y="105103"/>
                  </a:lnTo>
                  <a:lnTo>
                    <a:pt x="103473" y="100654"/>
                  </a:lnTo>
                  <a:lnTo>
                    <a:pt x="105898" y="102367"/>
                  </a:lnTo>
                  <a:lnTo>
                    <a:pt x="128423" y="162772"/>
                  </a:lnTo>
                  <a:lnTo>
                    <a:pt x="144452" y="188186"/>
                  </a:lnTo>
                  <a:lnTo>
                    <a:pt x="151935" y="191138"/>
                  </a:lnTo>
                  <a:lnTo>
                    <a:pt x="160433" y="190765"/>
                  </a:lnTo>
                  <a:lnTo>
                    <a:pt x="187958" y="183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105491" y="4516502"/>
              <a:ext cx="221100" cy="191629"/>
            </a:xfrm>
            <a:custGeom>
              <a:avLst/>
              <a:gdLst/>
              <a:ahLst/>
              <a:cxnLst/>
              <a:rect l="0" t="0" r="0" b="0"/>
              <a:pathLst>
                <a:path w="221100" h="191629">
                  <a:moveTo>
                    <a:pt x="0" y="31807"/>
                  </a:moveTo>
                  <a:lnTo>
                    <a:pt x="0" y="89071"/>
                  </a:lnTo>
                  <a:lnTo>
                    <a:pt x="0" y="149963"/>
                  </a:lnTo>
                  <a:lnTo>
                    <a:pt x="6066" y="191628"/>
                  </a:lnTo>
                  <a:lnTo>
                    <a:pt x="5214" y="190997"/>
                  </a:lnTo>
                  <a:lnTo>
                    <a:pt x="3476" y="187066"/>
                  </a:lnTo>
                  <a:lnTo>
                    <a:pt x="458" y="126097"/>
                  </a:lnTo>
                  <a:lnTo>
                    <a:pt x="5680" y="70320"/>
                  </a:lnTo>
                  <a:lnTo>
                    <a:pt x="14681" y="28270"/>
                  </a:lnTo>
                  <a:lnTo>
                    <a:pt x="21486" y="20091"/>
                  </a:lnTo>
                  <a:lnTo>
                    <a:pt x="30702" y="15807"/>
                  </a:lnTo>
                  <a:lnTo>
                    <a:pt x="41525" y="14122"/>
                  </a:lnTo>
                  <a:lnTo>
                    <a:pt x="51080" y="17677"/>
                  </a:lnTo>
                  <a:lnTo>
                    <a:pt x="67936" y="34106"/>
                  </a:lnTo>
                  <a:lnTo>
                    <a:pt x="93536" y="84753"/>
                  </a:lnTo>
                  <a:lnTo>
                    <a:pt x="97452" y="95180"/>
                  </a:lnTo>
                  <a:lnTo>
                    <a:pt x="100063" y="97453"/>
                  </a:lnTo>
                  <a:lnTo>
                    <a:pt x="101804" y="94288"/>
                  </a:lnTo>
                  <a:lnTo>
                    <a:pt x="119736" y="31151"/>
                  </a:lnTo>
                  <a:lnTo>
                    <a:pt x="135563" y="5616"/>
                  </a:lnTo>
                  <a:lnTo>
                    <a:pt x="143018" y="1478"/>
                  </a:lnTo>
                  <a:lnTo>
                    <a:pt x="160660" y="0"/>
                  </a:lnTo>
                  <a:lnTo>
                    <a:pt x="169108" y="3584"/>
                  </a:lnTo>
                  <a:lnTo>
                    <a:pt x="184734" y="16924"/>
                  </a:lnTo>
                  <a:lnTo>
                    <a:pt x="201095" y="44165"/>
                  </a:lnTo>
                  <a:lnTo>
                    <a:pt x="209869" y="99282"/>
                  </a:lnTo>
                  <a:lnTo>
                    <a:pt x="218534" y="143272"/>
                  </a:lnTo>
                  <a:lnTo>
                    <a:pt x="221099" y="1686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410818" y="4433825"/>
              <a:ext cx="273742" cy="241474"/>
            </a:xfrm>
            <a:custGeom>
              <a:avLst/>
              <a:gdLst/>
              <a:ahLst/>
              <a:cxnLst/>
              <a:rect l="0" t="0" r="0" b="0"/>
              <a:pathLst>
                <a:path w="273742" h="241474">
                  <a:moveTo>
                    <a:pt x="0" y="51314"/>
                  </a:moveTo>
                  <a:lnTo>
                    <a:pt x="14654" y="106454"/>
                  </a:lnTo>
                  <a:lnTo>
                    <a:pt x="24749" y="154869"/>
                  </a:lnTo>
                  <a:lnTo>
                    <a:pt x="31405" y="214055"/>
                  </a:lnTo>
                  <a:lnTo>
                    <a:pt x="36574" y="238287"/>
                  </a:lnTo>
                  <a:lnTo>
                    <a:pt x="38421" y="241473"/>
                  </a:lnTo>
                  <a:lnTo>
                    <a:pt x="39652" y="238918"/>
                  </a:lnTo>
                  <a:lnTo>
                    <a:pt x="40620" y="187499"/>
                  </a:lnTo>
                  <a:lnTo>
                    <a:pt x="35952" y="140278"/>
                  </a:lnTo>
                  <a:lnTo>
                    <a:pt x="39768" y="89241"/>
                  </a:lnTo>
                  <a:lnTo>
                    <a:pt x="41071" y="54522"/>
                  </a:lnTo>
                  <a:lnTo>
                    <a:pt x="44928" y="41754"/>
                  </a:lnTo>
                  <a:lnTo>
                    <a:pt x="58572" y="24448"/>
                  </a:lnTo>
                  <a:lnTo>
                    <a:pt x="65954" y="21705"/>
                  </a:lnTo>
                  <a:lnTo>
                    <a:pt x="73215" y="22216"/>
                  </a:lnTo>
                  <a:lnTo>
                    <a:pt x="80396" y="24896"/>
                  </a:lnTo>
                  <a:lnTo>
                    <a:pt x="91493" y="37233"/>
                  </a:lnTo>
                  <a:lnTo>
                    <a:pt x="119110" y="91053"/>
                  </a:lnTo>
                  <a:lnTo>
                    <a:pt x="131088" y="125479"/>
                  </a:lnTo>
                  <a:lnTo>
                    <a:pt x="135157" y="154267"/>
                  </a:lnTo>
                  <a:lnTo>
                    <a:pt x="137890" y="95899"/>
                  </a:lnTo>
                  <a:lnTo>
                    <a:pt x="151505" y="41110"/>
                  </a:lnTo>
                  <a:lnTo>
                    <a:pt x="167203" y="9296"/>
                  </a:lnTo>
                  <a:lnTo>
                    <a:pt x="174639" y="3415"/>
                  </a:lnTo>
                  <a:lnTo>
                    <a:pt x="183107" y="664"/>
                  </a:lnTo>
                  <a:lnTo>
                    <a:pt x="192261" y="0"/>
                  </a:lnTo>
                  <a:lnTo>
                    <a:pt x="208672" y="5501"/>
                  </a:lnTo>
                  <a:lnTo>
                    <a:pt x="216323" y="10243"/>
                  </a:lnTo>
                  <a:lnTo>
                    <a:pt x="227945" y="24871"/>
                  </a:lnTo>
                  <a:lnTo>
                    <a:pt x="252361" y="83350"/>
                  </a:lnTo>
                  <a:lnTo>
                    <a:pt x="259997" y="120857"/>
                  </a:lnTo>
                  <a:lnTo>
                    <a:pt x="270024" y="181571"/>
                  </a:lnTo>
                  <a:lnTo>
                    <a:pt x="271263" y="184945"/>
                  </a:lnTo>
                  <a:lnTo>
                    <a:pt x="273741" y="1881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38439" y="4390382"/>
              <a:ext cx="164212" cy="263085"/>
            </a:xfrm>
            <a:custGeom>
              <a:avLst/>
              <a:gdLst/>
              <a:ahLst/>
              <a:cxnLst/>
              <a:rect l="0" t="0" r="0" b="0"/>
              <a:pathLst>
                <a:path w="164212" h="263085">
                  <a:moveTo>
                    <a:pt x="72461" y="52642"/>
                  </a:moveTo>
                  <a:lnTo>
                    <a:pt x="55694" y="58232"/>
                  </a:lnTo>
                  <a:lnTo>
                    <a:pt x="41222" y="70334"/>
                  </a:lnTo>
                  <a:lnTo>
                    <a:pt x="12868" y="106700"/>
                  </a:lnTo>
                  <a:lnTo>
                    <a:pt x="5031" y="130090"/>
                  </a:lnTo>
                  <a:lnTo>
                    <a:pt x="0" y="188824"/>
                  </a:lnTo>
                  <a:lnTo>
                    <a:pt x="5551" y="216113"/>
                  </a:lnTo>
                  <a:lnTo>
                    <a:pt x="21831" y="248087"/>
                  </a:lnTo>
                  <a:lnTo>
                    <a:pt x="28179" y="256639"/>
                  </a:lnTo>
                  <a:lnTo>
                    <a:pt x="37091" y="261169"/>
                  </a:lnTo>
                  <a:lnTo>
                    <a:pt x="59471" y="263084"/>
                  </a:lnTo>
                  <a:lnTo>
                    <a:pt x="92789" y="257585"/>
                  </a:lnTo>
                  <a:lnTo>
                    <a:pt x="111132" y="245504"/>
                  </a:lnTo>
                  <a:lnTo>
                    <a:pt x="148047" y="205162"/>
                  </a:lnTo>
                  <a:lnTo>
                    <a:pt x="161018" y="169323"/>
                  </a:lnTo>
                  <a:lnTo>
                    <a:pt x="164211" y="127899"/>
                  </a:lnTo>
                  <a:lnTo>
                    <a:pt x="155402" y="68331"/>
                  </a:lnTo>
                  <a:lnTo>
                    <a:pt x="147928" y="45577"/>
                  </a:lnTo>
                  <a:lnTo>
                    <a:pt x="136808" y="27666"/>
                  </a:lnTo>
                  <a:lnTo>
                    <a:pt x="120947" y="15025"/>
                  </a:lnTo>
                  <a:lnTo>
                    <a:pt x="935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979357" y="4158755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1169" y="210700"/>
                  </a:lnTo>
                  <a:lnTo>
                    <a:pt x="5589" y="257811"/>
                  </a:lnTo>
                  <a:lnTo>
                    <a:pt x="8333" y="302926"/>
                  </a:lnTo>
                  <a:lnTo>
                    <a:pt x="9878" y="361547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74071" y="4316683"/>
              <a:ext cx="221100" cy="73700"/>
            </a:xfrm>
            <a:custGeom>
              <a:avLst/>
              <a:gdLst/>
              <a:ahLst/>
              <a:cxnLst/>
              <a:rect l="0" t="0" r="0" b="0"/>
              <a:pathLst>
                <a:path w="221100" h="73700">
                  <a:moveTo>
                    <a:pt x="221099" y="0"/>
                  </a:moveTo>
                  <a:lnTo>
                    <a:pt x="178407" y="3119"/>
                  </a:lnTo>
                  <a:lnTo>
                    <a:pt x="119030" y="17958"/>
                  </a:lnTo>
                  <a:lnTo>
                    <a:pt x="63595" y="40738"/>
                  </a:lnTo>
                  <a:lnTo>
                    <a:pt x="11610" y="6774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05698" y="4063999"/>
              <a:ext cx="157928" cy="505369"/>
            </a:xfrm>
            <a:custGeom>
              <a:avLst/>
              <a:gdLst/>
              <a:ahLst/>
              <a:cxnLst/>
              <a:rect l="0" t="0" r="0" b="0"/>
              <a:pathLst>
                <a:path w="157928" h="505369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3211"/>
                  </a:lnTo>
                  <a:lnTo>
                    <a:pt x="10095" y="213148"/>
                  </a:lnTo>
                  <a:lnTo>
                    <a:pt x="18848" y="273557"/>
                  </a:lnTo>
                  <a:lnTo>
                    <a:pt x="27292" y="336337"/>
                  </a:lnTo>
                  <a:lnTo>
                    <a:pt x="31483" y="398743"/>
                  </a:lnTo>
                  <a:lnTo>
                    <a:pt x="38444" y="453628"/>
                  </a:lnTo>
                  <a:lnTo>
                    <a:pt x="39857" y="491857"/>
                  </a:lnTo>
                  <a:lnTo>
                    <a:pt x="38270" y="492851"/>
                  </a:lnTo>
                  <a:lnTo>
                    <a:pt x="36042" y="490004"/>
                  </a:lnTo>
                  <a:lnTo>
                    <a:pt x="26388" y="431783"/>
                  </a:lnTo>
                  <a:lnTo>
                    <a:pt x="30092" y="375921"/>
                  </a:lnTo>
                  <a:lnTo>
                    <a:pt x="36880" y="327850"/>
                  </a:lnTo>
                  <a:lnTo>
                    <a:pt x="42134" y="319172"/>
                  </a:lnTo>
                  <a:lnTo>
                    <a:pt x="57331" y="306411"/>
                  </a:lnTo>
                  <a:lnTo>
                    <a:pt x="66296" y="304880"/>
                  </a:lnTo>
                  <a:lnTo>
                    <a:pt x="85617" y="309417"/>
                  </a:lnTo>
                  <a:lnTo>
                    <a:pt x="102783" y="325472"/>
                  </a:lnTo>
                  <a:lnTo>
                    <a:pt x="122481" y="360818"/>
                  </a:lnTo>
                  <a:lnTo>
                    <a:pt x="139618" y="414684"/>
                  </a:lnTo>
                  <a:lnTo>
                    <a:pt x="154708" y="472932"/>
                  </a:lnTo>
                  <a:lnTo>
                    <a:pt x="157927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60537" y="4005136"/>
              <a:ext cx="218986" cy="450250"/>
            </a:xfrm>
            <a:custGeom>
              <a:avLst/>
              <a:gdLst/>
              <a:ahLst/>
              <a:cxnLst/>
              <a:rect l="0" t="0" r="0" b="0"/>
              <a:pathLst>
                <a:path w="218986" h="450250">
                  <a:moveTo>
                    <a:pt x="155814" y="79920"/>
                  </a:moveTo>
                  <a:lnTo>
                    <a:pt x="155814" y="57563"/>
                  </a:lnTo>
                  <a:lnTo>
                    <a:pt x="149575" y="40347"/>
                  </a:lnTo>
                  <a:lnTo>
                    <a:pt x="126506" y="10232"/>
                  </a:lnTo>
                  <a:lnTo>
                    <a:pt x="106914" y="2154"/>
                  </a:lnTo>
                  <a:lnTo>
                    <a:pt x="95138" y="0"/>
                  </a:lnTo>
                  <a:lnTo>
                    <a:pt x="72695" y="3845"/>
                  </a:lnTo>
                  <a:lnTo>
                    <a:pt x="61797" y="8146"/>
                  </a:lnTo>
                  <a:lnTo>
                    <a:pt x="46568" y="22284"/>
                  </a:lnTo>
                  <a:lnTo>
                    <a:pt x="31418" y="53094"/>
                  </a:lnTo>
                  <a:lnTo>
                    <a:pt x="15819" y="105427"/>
                  </a:lnTo>
                  <a:lnTo>
                    <a:pt x="5020" y="152468"/>
                  </a:lnTo>
                  <a:lnTo>
                    <a:pt x="0" y="209040"/>
                  </a:lnTo>
                  <a:lnTo>
                    <a:pt x="4102" y="264666"/>
                  </a:lnTo>
                  <a:lnTo>
                    <a:pt x="12727" y="318193"/>
                  </a:lnTo>
                  <a:lnTo>
                    <a:pt x="27291" y="371871"/>
                  </a:lnTo>
                  <a:lnTo>
                    <a:pt x="58185" y="426985"/>
                  </a:lnTo>
                  <a:lnTo>
                    <a:pt x="78109" y="442011"/>
                  </a:lnTo>
                  <a:lnTo>
                    <a:pt x="101391" y="450249"/>
                  </a:lnTo>
                  <a:lnTo>
                    <a:pt x="123438" y="450011"/>
                  </a:lnTo>
                  <a:lnTo>
                    <a:pt x="155580" y="437711"/>
                  </a:lnTo>
                  <a:lnTo>
                    <a:pt x="181741" y="413659"/>
                  </a:lnTo>
                  <a:lnTo>
                    <a:pt x="218985" y="3641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82496" y="4256661"/>
              <a:ext cx="186541" cy="218493"/>
            </a:xfrm>
            <a:custGeom>
              <a:avLst/>
              <a:gdLst/>
              <a:ahLst/>
              <a:cxnLst/>
              <a:rect l="0" t="0" r="0" b="0"/>
              <a:pathLst>
                <a:path w="186541" h="218493">
                  <a:moveTo>
                    <a:pt x="123369" y="70550"/>
                  </a:moveTo>
                  <a:lnTo>
                    <a:pt x="108714" y="26587"/>
                  </a:lnTo>
                  <a:lnTo>
                    <a:pt x="95799" y="12796"/>
                  </a:lnTo>
                  <a:lnTo>
                    <a:pt x="87441" y="7481"/>
                  </a:lnTo>
                  <a:lnTo>
                    <a:pt x="53322" y="0"/>
                  </a:lnTo>
                  <a:lnTo>
                    <a:pt x="42746" y="2460"/>
                  </a:lnTo>
                  <a:lnTo>
                    <a:pt x="24755" y="14551"/>
                  </a:lnTo>
                  <a:lnTo>
                    <a:pt x="7062" y="41090"/>
                  </a:lnTo>
                  <a:lnTo>
                    <a:pt x="0" y="76769"/>
                  </a:lnTo>
                  <a:lnTo>
                    <a:pt x="6019" y="136812"/>
                  </a:lnTo>
                  <a:lnTo>
                    <a:pt x="21853" y="195912"/>
                  </a:lnTo>
                  <a:lnTo>
                    <a:pt x="27616" y="204428"/>
                  </a:lnTo>
                  <a:lnTo>
                    <a:pt x="43377" y="217009"/>
                  </a:lnTo>
                  <a:lnTo>
                    <a:pt x="52493" y="218492"/>
                  </a:lnTo>
                  <a:lnTo>
                    <a:pt x="71981" y="213901"/>
                  </a:lnTo>
                  <a:lnTo>
                    <a:pt x="86102" y="200942"/>
                  </a:lnTo>
                  <a:lnTo>
                    <a:pt x="100628" y="170796"/>
                  </a:lnTo>
                  <a:lnTo>
                    <a:pt x="118467" y="112217"/>
                  </a:lnTo>
                  <a:lnTo>
                    <a:pt x="121190" y="86339"/>
                  </a:lnTo>
                  <a:lnTo>
                    <a:pt x="123086" y="82246"/>
                  </a:lnTo>
                  <a:lnTo>
                    <a:pt x="125520" y="84196"/>
                  </a:lnTo>
                  <a:lnTo>
                    <a:pt x="153650" y="145048"/>
                  </a:lnTo>
                  <a:lnTo>
                    <a:pt x="171551" y="181842"/>
                  </a:lnTo>
                  <a:lnTo>
                    <a:pt x="175377" y="184519"/>
                  </a:lnTo>
                  <a:lnTo>
                    <a:pt x="186540" y="186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79563" y="4232454"/>
              <a:ext cx="126343" cy="248962"/>
            </a:xfrm>
            <a:custGeom>
              <a:avLst/>
              <a:gdLst/>
              <a:ahLst/>
              <a:cxnLst/>
              <a:rect l="0" t="0" r="0" b="0"/>
              <a:pathLst>
                <a:path w="126343" h="248962">
                  <a:moveTo>
                    <a:pt x="0" y="52643"/>
                  </a:moveTo>
                  <a:lnTo>
                    <a:pt x="17959" y="106518"/>
                  </a:lnTo>
                  <a:lnTo>
                    <a:pt x="38641" y="168564"/>
                  </a:lnTo>
                  <a:lnTo>
                    <a:pt x="60835" y="230467"/>
                  </a:lnTo>
                  <a:lnTo>
                    <a:pt x="72272" y="247100"/>
                  </a:lnTo>
                  <a:lnTo>
                    <a:pt x="77427" y="248961"/>
                  </a:lnTo>
                  <a:lnTo>
                    <a:pt x="82034" y="246693"/>
                  </a:lnTo>
                  <a:lnTo>
                    <a:pt x="86275" y="241671"/>
                  </a:lnTo>
                  <a:lnTo>
                    <a:pt x="96759" y="178805"/>
                  </a:lnTo>
                  <a:lnTo>
                    <a:pt x="103601" y="122797"/>
                  </a:lnTo>
                  <a:lnTo>
                    <a:pt x="116516" y="64091"/>
                  </a:lnTo>
                  <a:lnTo>
                    <a:pt x="123431" y="318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58548" y="4233624"/>
              <a:ext cx="136872" cy="226869"/>
            </a:xfrm>
            <a:custGeom>
              <a:avLst/>
              <a:gdLst/>
              <a:ahLst/>
              <a:cxnLst/>
              <a:rect l="0" t="0" r="0" b="0"/>
              <a:pathLst>
                <a:path w="136872" h="226869">
                  <a:moveTo>
                    <a:pt x="0" y="51473"/>
                  </a:moveTo>
                  <a:lnTo>
                    <a:pt x="5589" y="68240"/>
                  </a:lnTo>
                  <a:lnTo>
                    <a:pt x="17692" y="79592"/>
                  </a:lnTo>
                  <a:lnTo>
                    <a:pt x="35939" y="87367"/>
                  </a:lnTo>
                  <a:lnTo>
                    <a:pt x="71350" y="90574"/>
                  </a:lnTo>
                  <a:lnTo>
                    <a:pt x="93712" y="87179"/>
                  </a:lnTo>
                  <a:lnTo>
                    <a:pt x="102249" y="82296"/>
                  </a:lnTo>
                  <a:lnTo>
                    <a:pt x="114854" y="67512"/>
                  </a:lnTo>
                  <a:lnTo>
                    <a:pt x="117514" y="58656"/>
                  </a:lnTo>
                  <a:lnTo>
                    <a:pt x="117349" y="39458"/>
                  </a:lnTo>
                  <a:lnTo>
                    <a:pt x="105090" y="8918"/>
                  </a:lnTo>
                  <a:lnTo>
                    <a:pt x="96966" y="3216"/>
                  </a:lnTo>
                  <a:lnTo>
                    <a:pt x="75461" y="0"/>
                  </a:lnTo>
                  <a:lnTo>
                    <a:pt x="56545" y="5589"/>
                  </a:lnTo>
                  <a:lnTo>
                    <a:pt x="40339" y="17042"/>
                  </a:lnTo>
                  <a:lnTo>
                    <a:pt x="25337" y="33831"/>
                  </a:lnTo>
                  <a:lnTo>
                    <a:pt x="9327" y="74192"/>
                  </a:lnTo>
                  <a:lnTo>
                    <a:pt x="7265" y="100175"/>
                  </a:lnTo>
                  <a:lnTo>
                    <a:pt x="15473" y="156630"/>
                  </a:lnTo>
                  <a:lnTo>
                    <a:pt x="30581" y="195714"/>
                  </a:lnTo>
                  <a:lnTo>
                    <a:pt x="46347" y="212287"/>
                  </a:lnTo>
                  <a:lnTo>
                    <a:pt x="55464" y="218344"/>
                  </a:lnTo>
                  <a:lnTo>
                    <a:pt x="90653" y="226868"/>
                  </a:lnTo>
                  <a:lnTo>
                    <a:pt x="136871" y="219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42820" y="4221926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73781" y="4527252"/>
              <a:ext cx="2926924" cy="400084"/>
            </a:xfrm>
            <a:custGeom>
              <a:avLst/>
              <a:gdLst/>
              <a:ahLst/>
              <a:cxnLst/>
              <a:rect l="0" t="0" r="0" b="0"/>
              <a:pathLst>
                <a:path w="2926924" h="400084">
                  <a:moveTo>
                    <a:pt x="2926923" y="0"/>
                  </a:moveTo>
                  <a:lnTo>
                    <a:pt x="2868306" y="5589"/>
                  </a:lnTo>
                  <a:lnTo>
                    <a:pt x="2811709" y="21331"/>
                  </a:lnTo>
                  <a:lnTo>
                    <a:pt x="2776581" y="28547"/>
                  </a:lnTo>
                  <a:lnTo>
                    <a:pt x="2722790" y="36575"/>
                  </a:lnTo>
                  <a:lnTo>
                    <a:pt x="2667105" y="42190"/>
                  </a:lnTo>
                  <a:lnTo>
                    <a:pt x="2611045" y="53351"/>
                  </a:lnTo>
                  <a:lnTo>
                    <a:pt x="2549322" y="61232"/>
                  </a:lnTo>
                  <a:lnTo>
                    <a:pt x="2498146" y="68186"/>
                  </a:lnTo>
                  <a:lnTo>
                    <a:pt x="2435687" y="81016"/>
                  </a:lnTo>
                  <a:lnTo>
                    <a:pt x="2385448" y="90166"/>
                  </a:lnTo>
                  <a:lnTo>
                    <a:pt x="2333517" y="94566"/>
                  </a:lnTo>
                  <a:lnTo>
                    <a:pt x="2281086" y="101589"/>
                  </a:lnTo>
                  <a:lnTo>
                    <a:pt x="2228506" y="105360"/>
                  </a:lnTo>
                  <a:lnTo>
                    <a:pt x="2175882" y="112196"/>
                  </a:lnTo>
                  <a:lnTo>
                    <a:pt x="2124415" y="115912"/>
                  </a:lnTo>
                  <a:lnTo>
                    <a:pt x="2067629" y="127055"/>
                  </a:lnTo>
                  <a:lnTo>
                    <a:pt x="2011092" y="134932"/>
                  </a:lnTo>
                  <a:lnTo>
                    <a:pt x="1958070" y="144893"/>
                  </a:lnTo>
                  <a:lnTo>
                    <a:pt x="1910529" y="153546"/>
                  </a:lnTo>
                  <a:lnTo>
                    <a:pt x="1859398" y="156629"/>
                  </a:lnTo>
                  <a:lnTo>
                    <a:pt x="1795958" y="160791"/>
                  </a:lnTo>
                  <a:lnTo>
                    <a:pt x="1750712" y="169305"/>
                  </a:lnTo>
                  <a:lnTo>
                    <a:pt x="1695971" y="176117"/>
                  </a:lnTo>
                  <a:lnTo>
                    <a:pt x="1642708" y="181255"/>
                  </a:lnTo>
                  <a:lnTo>
                    <a:pt x="1589881" y="187066"/>
                  </a:lnTo>
                  <a:lnTo>
                    <a:pt x="1537184" y="191908"/>
                  </a:lnTo>
                  <a:lnTo>
                    <a:pt x="1484525" y="197632"/>
                  </a:lnTo>
                  <a:lnTo>
                    <a:pt x="1425508" y="205155"/>
                  </a:lnTo>
                  <a:lnTo>
                    <a:pt x="1374227" y="208966"/>
                  </a:lnTo>
                  <a:lnTo>
                    <a:pt x="1325757" y="215684"/>
                  </a:lnTo>
                  <a:lnTo>
                    <a:pt x="1276171" y="219495"/>
                  </a:lnTo>
                  <a:lnTo>
                    <a:pt x="1218845" y="226212"/>
                  </a:lnTo>
                  <a:lnTo>
                    <a:pt x="1162995" y="230023"/>
                  </a:lnTo>
                  <a:lnTo>
                    <a:pt x="1109402" y="236741"/>
                  </a:lnTo>
                  <a:lnTo>
                    <a:pt x="1056478" y="246141"/>
                  </a:lnTo>
                  <a:lnTo>
                    <a:pt x="1003752" y="250745"/>
                  </a:lnTo>
                  <a:lnTo>
                    <a:pt x="951085" y="252110"/>
                  </a:lnTo>
                  <a:lnTo>
                    <a:pt x="898435" y="258103"/>
                  </a:lnTo>
                  <a:lnTo>
                    <a:pt x="840201" y="261699"/>
                  </a:lnTo>
                  <a:lnTo>
                    <a:pt x="789671" y="268354"/>
                  </a:lnTo>
                  <a:lnTo>
                    <a:pt x="736742" y="279913"/>
                  </a:lnTo>
                  <a:lnTo>
                    <a:pt x="689217" y="282979"/>
                  </a:lnTo>
                  <a:lnTo>
                    <a:pt x="638091" y="285057"/>
                  </a:lnTo>
                  <a:lnTo>
                    <a:pt x="584727" y="291392"/>
                  </a:lnTo>
                  <a:lnTo>
                    <a:pt x="528492" y="294959"/>
                  </a:lnTo>
                  <a:lnTo>
                    <a:pt x="470031" y="306052"/>
                  </a:lnTo>
                  <a:lnTo>
                    <a:pt x="420029" y="316070"/>
                  </a:lnTo>
                  <a:lnTo>
                    <a:pt x="368168" y="326448"/>
                  </a:lnTo>
                  <a:lnTo>
                    <a:pt x="315757" y="336931"/>
                  </a:lnTo>
                  <a:lnTo>
                    <a:pt x="263184" y="347446"/>
                  </a:lnTo>
                  <a:lnTo>
                    <a:pt x="207442" y="357971"/>
                  </a:lnTo>
                  <a:lnTo>
                    <a:pt x="155831" y="368498"/>
                  </a:lnTo>
                  <a:lnTo>
                    <a:pt x="95772" y="382536"/>
                  </a:lnTo>
                  <a:lnTo>
                    <a:pt x="44885" y="38747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679385" y="4032414"/>
            <a:ext cx="4669714" cy="863338"/>
            <a:chOff x="3679385" y="4032414"/>
            <a:chExt cx="4669714" cy="863338"/>
          </a:xfrm>
        </p:grpSpPr>
        <p:sp>
          <p:nvSpPr>
            <p:cNvPr id="121" name="Freeform 120"/>
            <p:cNvSpPr/>
            <p:nvPr/>
          </p:nvSpPr>
          <p:spPr>
            <a:xfrm>
              <a:off x="3679385" y="4127171"/>
              <a:ext cx="360989" cy="422449"/>
            </a:xfrm>
            <a:custGeom>
              <a:avLst/>
              <a:gdLst/>
              <a:ahLst/>
              <a:cxnLst/>
              <a:rect l="0" t="0" r="0" b="0"/>
              <a:pathLst>
                <a:path w="360989" h="422449">
                  <a:moveTo>
                    <a:pt x="5589" y="63171"/>
                  </a:moveTo>
                  <a:lnTo>
                    <a:pt x="0" y="79938"/>
                  </a:lnTo>
                  <a:lnTo>
                    <a:pt x="375" y="97529"/>
                  </a:lnTo>
                  <a:lnTo>
                    <a:pt x="4559" y="148597"/>
                  </a:lnTo>
                  <a:lnTo>
                    <a:pt x="10873" y="197927"/>
                  </a:lnTo>
                  <a:lnTo>
                    <a:pt x="14563" y="255177"/>
                  </a:lnTo>
                  <a:lnTo>
                    <a:pt x="24216" y="314527"/>
                  </a:lnTo>
                  <a:lnTo>
                    <a:pt x="40507" y="373910"/>
                  </a:lnTo>
                  <a:lnTo>
                    <a:pt x="46415" y="386144"/>
                  </a:lnTo>
                  <a:lnTo>
                    <a:pt x="53863" y="393130"/>
                  </a:lnTo>
                  <a:lnTo>
                    <a:pt x="62338" y="396617"/>
                  </a:lnTo>
                  <a:lnTo>
                    <a:pt x="71498" y="397772"/>
                  </a:lnTo>
                  <a:lnTo>
                    <a:pt x="78774" y="393863"/>
                  </a:lnTo>
                  <a:lnTo>
                    <a:pt x="89978" y="377041"/>
                  </a:lnTo>
                  <a:lnTo>
                    <a:pt x="110433" y="314669"/>
                  </a:lnTo>
                  <a:lnTo>
                    <a:pt x="119236" y="259468"/>
                  </a:lnTo>
                  <a:lnTo>
                    <a:pt x="123467" y="253697"/>
                  </a:lnTo>
                  <a:lnTo>
                    <a:pt x="129798" y="253360"/>
                  </a:lnTo>
                  <a:lnTo>
                    <a:pt x="137528" y="256643"/>
                  </a:lnTo>
                  <a:lnTo>
                    <a:pt x="149236" y="275890"/>
                  </a:lnTo>
                  <a:lnTo>
                    <a:pt x="171874" y="330317"/>
                  </a:lnTo>
                  <a:lnTo>
                    <a:pt x="200046" y="383788"/>
                  </a:lnTo>
                  <a:lnTo>
                    <a:pt x="228152" y="410203"/>
                  </a:lnTo>
                  <a:lnTo>
                    <a:pt x="248395" y="421348"/>
                  </a:lnTo>
                  <a:lnTo>
                    <a:pt x="258707" y="422448"/>
                  </a:lnTo>
                  <a:lnTo>
                    <a:pt x="279522" y="417432"/>
                  </a:lnTo>
                  <a:lnTo>
                    <a:pt x="297353" y="401164"/>
                  </a:lnTo>
                  <a:lnTo>
                    <a:pt x="322274" y="358182"/>
                  </a:lnTo>
                  <a:lnTo>
                    <a:pt x="338462" y="311218"/>
                  </a:lnTo>
                  <a:lnTo>
                    <a:pt x="349363" y="250660"/>
                  </a:lnTo>
                  <a:lnTo>
                    <a:pt x="356469" y="204601"/>
                  </a:lnTo>
                  <a:lnTo>
                    <a:pt x="360407" y="156834"/>
                  </a:lnTo>
                  <a:lnTo>
                    <a:pt x="360988" y="111818"/>
                  </a:lnTo>
                  <a:lnTo>
                    <a:pt x="355907" y="60167"/>
                  </a:lnTo>
                  <a:lnTo>
                    <a:pt x="3530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087339" y="4379855"/>
              <a:ext cx="116845" cy="168499"/>
            </a:xfrm>
            <a:custGeom>
              <a:avLst/>
              <a:gdLst/>
              <a:ahLst/>
              <a:cxnLst/>
              <a:rect l="0" t="0" r="0" b="0"/>
              <a:pathLst>
                <a:path w="116845" h="168499">
                  <a:moveTo>
                    <a:pt x="50360" y="0"/>
                  </a:moveTo>
                  <a:lnTo>
                    <a:pt x="33593" y="11178"/>
                  </a:lnTo>
                  <a:lnTo>
                    <a:pt x="22241" y="26025"/>
                  </a:lnTo>
                  <a:lnTo>
                    <a:pt x="5421" y="64152"/>
                  </a:lnTo>
                  <a:lnTo>
                    <a:pt x="0" y="100636"/>
                  </a:lnTo>
                  <a:lnTo>
                    <a:pt x="4971" y="124275"/>
                  </a:lnTo>
                  <a:lnTo>
                    <a:pt x="20924" y="154195"/>
                  </a:lnTo>
                  <a:lnTo>
                    <a:pt x="27227" y="162458"/>
                  </a:lnTo>
                  <a:lnTo>
                    <a:pt x="34938" y="166797"/>
                  </a:lnTo>
                  <a:lnTo>
                    <a:pt x="52864" y="168498"/>
                  </a:lnTo>
                  <a:lnTo>
                    <a:pt x="69410" y="162235"/>
                  </a:lnTo>
                  <a:lnTo>
                    <a:pt x="99097" y="139151"/>
                  </a:lnTo>
                  <a:lnTo>
                    <a:pt x="114844" y="113369"/>
                  </a:lnTo>
                  <a:lnTo>
                    <a:pt x="116844" y="90550"/>
                  </a:lnTo>
                  <a:lnTo>
                    <a:pt x="108597" y="43362"/>
                  </a:lnTo>
                  <a:lnTo>
                    <a:pt x="99250" y="27851"/>
                  </a:lnTo>
                  <a:lnTo>
                    <a:pt x="8194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42984" y="4369326"/>
              <a:ext cx="94758" cy="182752"/>
            </a:xfrm>
            <a:custGeom>
              <a:avLst/>
              <a:gdLst/>
              <a:ahLst/>
              <a:cxnLst/>
              <a:rect l="0" t="0" r="0" b="0"/>
              <a:pathLst>
                <a:path w="94758" h="182752">
                  <a:moveTo>
                    <a:pt x="0" y="126342"/>
                  </a:moveTo>
                  <a:lnTo>
                    <a:pt x="14573" y="169034"/>
                  </a:lnTo>
                  <a:lnTo>
                    <a:pt x="22854" y="182751"/>
                  </a:lnTo>
                  <a:lnTo>
                    <a:pt x="23425" y="181495"/>
                  </a:lnTo>
                  <a:lnTo>
                    <a:pt x="6542" y="119667"/>
                  </a:lnTo>
                  <a:lnTo>
                    <a:pt x="1939" y="79781"/>
                  </a:lnTo>
                  <a:lnTo>
                    <a:pt x="7101" y="58465"/>
                  </a:lnTo>
                  <a:lnTo>
                    <a:pt x="11753" y="49505"/>
                  </a:lnTo>
                  <a:lnTo>
                    <a:pt x="26280" y="36431"/>
                  </a:lnTo>
                  <a:lnTo>
                    <a:pt x="78447" y="574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32497" y="4211399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1464" y="58616"/>
                  </a:lnTo>
                  <a:lnTo>
                    <a:pt x="1459" y="118856"/>
                  </a:lnTo>
                  <a:lnTo>
                    <a:pt x="8390" y="176336"/>
                  </a:lnTo>
                  <a:lnTo>
                    <a:pt x="9895" y="230842"/>
                  </a:lnTo>
                  <a:lnTo>
                    <a:pt x="10341" y="280917"/>
                  </a:lnTo>
                  <a:lnTo>
                    <a:pt x="7354" y="31915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30467" y="4210800"/>
              <a:ext cx="154715" cy="379965"/>
            </a:xfrm>
            <a:custGeom>
              <a:avLst/>
              <a:gdLst/>
              <a:ahLst/>
              <a:cxnLst/>
              <a:rect l="0" t="0" r="0" b="0"/>
              <a:pathLst>
                <a:path w="154715" h="379965">
                  <a:moveTo>
                    <a:pt x="102071" y="190111"/>
                  </a:moveTo>
                  <a:lnTo>
                    <a:pt x="90893" y="173344"/>
                  </a:lnTo>
                  <a:lnTo>
                    <a:pt x="84091" y="169575"/>
                  </a:lnTo>
                  <a:lnTo>
                    <a:pt x="67174" y="168506"/>
                  </a:lnTo>
                  <a:lnTo>
                    <a:pt x="51077" y="175050"/>
                  </a:lnTo>
                  <a:lnTo>
                    <a:pt x="43509" y="180071"/>
                  </a:lnTo>
                  <a:lnTo>
                    <a:pt x="31980" y="198127"/>
                  </a:lnTo>
                  <a:lnTo>
                    <a:pt x="11300" y="252952"/>
                  </a:lnTo>
                  <a:lnTo>
                    <a:pt x="0" y="301571"/>
                  </a:lnTo>
                  <a:lnTo>
                    <a:pt x="554" y="329726"/>
                  </a:lnTo>
                  <a:lnTo>
                    <a:pt x="8600" y="350039"/>
                  </a:lnTo>
                  <a:lnTo>
                    <a:pt x="26283" y="374628"/>
                  </a:lnTo>
                  <a:lnTo>
                    <a:pt x="33998" y="378633"/>
                  </a:lnTo>
                  <a:lnTo>
                    <a:pt x="51930" y="379964"/>
                  </a:lnTo>
                  <a:lnTo>
                    <a:pt x="68478" y="373536"/>
                  </a:lnTo>
                  <a:lnTo>
                    <a:pt x="76166" y="368546"/>
                  </a:lnTo>
                  <a:lnTo>
                    <a:pt x="87829" y="350524"/>
                  </a:lnTo>
                  <a:lnTo>
                    <a:pt x="115837" y="288488"/>
                  </a:lnTo>
                  <a:lnTo>
                    <a:pt x="127857" y="252015"/>
                  </a:lnTo>
                  <a:lnTo>
                    <a:pt x="135631" y="194714"/>
                  </a:lnTo>
                  <a:lnTo>
                    <a:pt x="139214" y="168760"/>
                  </a:lnTo>
                  <a:lnTo>
                    <a:pt x="135823" y="121265"/>
                  </a:lnTo>
                  <a:lnTo>
                    <a:pt x="133129" y="71316"/>
                  </a:lnTo>
                  <a:lnTo>
                    <a:pt x="122331" y="15044"/>
                  </a:lnTo>
                  <a:lnTo>
                    <a:pt x="119087" y="3210"/>
                  </a:lnTo>
                  <a:lnTo>
                    <a:pt x="115755" y="0"/>
                  </a:lnTo>
                  <a:lnTo>
                    <a:pt x="112364" y="2539"/>
                  </a:lnTo>
                  <a:lnTo>
                    <a:pt x="108933" y="8911"/>
                  </a:lnTo>
                  <a:lnTo>
                    <a:pt x="104105" y="40237"/>
                  </a:lnTo>
                  <a:lnTo>
                    <a:pt x="109709" y="101148"/>
                  </a:lnTo>
                  <a:lnTo>
                    <a:pt x="111743" y="153354"/>
                  </a:lnTo>
                  <a:lnTo>
                    <a:pt x="113516" y="209246"/>
                  </a:lnTo>
                  <a:lnTo>
                    <a:pt x="124003" y="264471"/>
                  </a:lnTo>
                  <a:lnTo>
                    <a:pt x="140791" y="325683"/>
                  </a:lnTo>
                  <a:lnTo>
                    <a:pt x="154714" y="369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758880" y="4169285"/>
              <a:ext cx="21059" cy="84229"/>
            </a:xfrm>
            <a:custGeom>
              <a:avLst/>
              <a:gdLst/>
              <a:ahLst/>
              <a:cxnLst/>
              <a:rect l="0" t="0" r="0" b="0"/>
              <a:pathLst>
                <a:path w="21059" h="84229">
                  <a:moveTo>
                    <a:pt x="0" y="0"/>
                  </a:moveTo>
                  <a:lnTo>
                    <a:pt x="18212" y="60873"/>
                  </a:lnTo>
                  <a:lnTo>
                    <a:pt x="2105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53637" y="4316684"/>
              <a:ext cx="127750" cy="231628"/>
            </a:xfrm>
            <a:custGeom>
              <a:avLst/>
              <a:gdLst/>
              <a:ahLst/>
              <a:cxnLst/>
              <a:rect l="0" t="0" r="0" b="0"/>
              <a:pathLst>
                <a:path w="127750" h="231628">
                  <a:moveTo>
                    <a:pt x="115813" y="0"/>
                  </a:moveTo>
                  <a:lnTo>
                    <a:pt x="93457" y="0"/>
                  </a:lnTo>
                  <a:lnTo>
                    <a:pt x="76241" y="6239"/>
                  </a:lnTo>
                  <a:lnTo>
                    <a:pt x="17647" y="56395"/>
                  </a:lnTo>
                  <a:lnTo>
                    <a:pt x="3554" y="70298"/>
                  </a:lnTo>
                  <a:lnTo>
                    <a:pt x="1199" y="77281"/>
                  </a:lnTo>
                  <a:lnTo>
                    <a:pt x="1969" y="84276"/>
                  </a:lnTo>
                  <a:lnTo>
                    <a:pt x="4822" y="91279"/>
                  </a:lnTo>
                  <a:lnTo>
                    <a:pt x="17351" y="102179"/>
                  </a:lnTo>
                  <a:lnTo>
                    <a:pt x="50375" y="114893"/>
                  </a:lnTo>
                  <a:lnTo>
                    <a:pt x="102757" y="129669"/>
                  </a:lnTo>
                  <a:lnTo>
                    <a:pt x="118979" y="143029"/>
                  </a:lnTo>
                  <a:lnTo>
                    <a:pt x="124943" y="151504"/>
                  </a:lnTo>
                  <a:lnTo>
                    <a:pt x="127749" y="160664"/>
                  </a:lnTo>
                  <a:lnTo>
                    <a:pt x="127747" y="180200"/>
                  </a:lnTo>
                  <a:lnTo>
                    <a:pt x="120727" y="197462"/>
                  </a:lnTo>
                  <a:lnTo>
                    <a:pt x="115580" y="205341"/>
                  </a:lnTo>
                  <a:lnTo>
                    <a:pt x="100502" y="217214"/>
                  </a:lnTo>
                  <a:lnTo>
                    <a:pt x="80932" y="225221"/>
                  </a:lnTo>
                  <a:lnTo>
                    <a:pt x="33361" y="23036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32663" y="4032414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12724" y="37478"/>
                  </a:lnTo>
                  <a:lnTo>
                    <a:pt x="10962" y="100080"/>
                  </a:lnTo>
                  <a:lnTo>
                    <a:pt x="10721" y="142356"/>
                  </a:lnTo>
                  <a:lnTo>
                    <a:pt x="10614" y="187272"/>
                  </a:lnTo>
                  <a:lnTo>
                    <a:pt x="10554" y="249680"/>
                  </a:lnTo>
                  <a:lnTo>
                    <a:pt x="7414" y="310756"/>
                  </a:lnTo>
                  <a:lnTo>
                    <a:pt x="1464" y="362551"/>
                  </a:lnTo>
                  <a:lnTo>
                    <a:pt x="434" y="415089"/>
                  </a:lnTo>
                  <a:lnTo>
                    <a:pt x="129" y="46952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27723" y="4313999"/>
              <a:ext cx="294495" cy="253422"/>
            </a:xfrm>
            <a:custGeom>
              <a:avLst/>
              <a:gdLst/>
              <a:ahLst/>
              <a:cxnLst/>
              <a:rect l="0" t="0" r="0" b="0"/>
              <a:pathLst>
                <a:path w="294495" h="253422">
                  <a:moveTo>
                    <a:pt x="126038" y="65856"/>
                  </a:moveTo>
                  <a:lnTo>
                    <a:pt x="111384" y="21893"/>
                  </a:lnTo>
                  <a:lnTo>
                    <a:pt x="98468" y="8102"/>
                  </a:lnTo>
                  <a:lnTo>
                    <a:pt x="90111" y="2787"/>
                  </a:lnTo>
                  <a:lnTo>
                    <a:pt x="71466" y="0"/>
                  </a:lnTo>
                  <a:lnTo>
                    <a:pt x="61581" y="895"/>
                  </a:lnTo>
                  <a:lnTo>
                    <a:pt x="44358" y="8129"/>
                  </a:lnTo>
                  <a:lnTo>
                    <a:pt x="36490" y="13333"/>
                  </a:lnTo>
                  <a:lnTo>
                    <a:pt x="24628" y="28474"/>
                  </a:lnTo>
                  <a:lnTo>
                    <a:pt x="7481" y="72380"/>
                  </a:lnTo>
                  <a:lnTo>
                    <a:pt x="1234" y="133348"/>
                  </a:lnTo>
                  <a:lnTo>
                    <a:pt x="0" y="191665"/>
                  </a:lnTo>
                  <a:lnTo>
                    <a:pt x="5346" y="242655"/>
                  </a:lnTo>
                  <a:lnTo>
                    <a:pt x="11651" y="249233"/>
                  </a:lnTo>
                  <a:lnTo>
                    <a:pt x="20535" y="252448"/>
                  </a:lnTo>
                  <a:lnTo>
                    <a:pt x="31136" y="253421"/>
                  </a:lnTo>
                  <a:lnTo>
                    <a:pt x="49155" y="248264"/>
                  </a:lnTo>
                  <a:lnTo>
                    <a:pt x="57235" y="243613"/>
                  </a:lnTo>
                  <a:lnTo>
                    <a:pt x="69333" y="229087"/>
                  </a:lnTo>
                  <a:lnTo>
                    <a:pt x="94096" y="170682"/>
                  </a:lnTo>
                  <a:lnTo>
                    <a:pt x="97724" y="160306"/>
                  </a:lnTo>
                  <a:lnTo>
                    <a:pt x="101313" y="156899"/>
                  </a:lnTo>
                  <a:lnTo>
                    <a:pt x="104876" y="158136"/>
                  </a:lnTo>
                  <a:lnTo>
                    <a:pt x="124587" y="185339"/>
                  </a:lnTo>
                  <a:lnTo>
                    <a:pt x="133260" y="189965"/>
                  </a:lnTo>
                  <a:lnTo>
                    <a:pt x="155374" y="191985"/>
                  </a:lnTo>
                  <a:lnTo>
                    <a:pt x="164313" y="188547"/>
                  </a:lnTo>
                  <a:lnTo>
                    <a:pt x="177365" y="175367"/>
                  </a:lnTo>
                  <a:lnTo>
                    <a:pt x="191289" y="148217"/>
                  </a:lnTo>
                  <a:lnTo>
                    <a:pt x="196445" y="144159"/>
                  </a:lnTo>
                  <a:lnTo>
                    <a:pt x="202222" y="143795"/>
                  </a:lnTo>
                  <a:lnTo>
                    <a:pt x="208413" y="145891"/>
                  </a:lnTo>
                  <a:lnTo>
                    <a:pt x="212540" y="151968"/>
                  </a:lnTo>
                  <a:lnTo>
                    <a:pt x="225297" y="208332"/>
                  </a:lnTo>
                  <a:lnTo>
                    <a:pt x="235127" y="243382"/>
                  </a:lnTo>
                  <a:lnTo>
                    <a:pt x="235029" y="248547"/>
                  </a:lnTo>
                  <a:lnTo>
                    <a:pt x="232624" y="249651"/>
                  </a:lnTo>
                  <a:lnTo>
                    <a:pt x="228681" y="248047"/>
                  </a:lnTo>
                  <a:lnTo>
                    <a:pt x="226052" y="242299"/>
                  </a:lnTo>
                  <a:lnTo>
                    <a:pt x="212851" y="180430"/>
                  </a:lnTo>
                  <a:lnTo>
                    <a:pt x="202675" y="128089"/>
                  </a:lnTo>
                  <a:lnTo>
                    <a:pt x="203383" y="101703"/>
                  </a:lnTo>
                  <a:lnTo>
                    <a:pt x="211497" y="78279"/>
                  </a:lnTo>
                  <a:lnTo>
                    <a:pt x="226021" y="62408"/>
                  </a:lnTo>
                  <a:lnTo>
                    <a:pt x="263941" y="42688"/>
                  </a:lnTo>
                  <a:lnTo>
                    <a:pt x="294494" y="3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01160" y="4348386"/>
              <a:ext cx="176751" cy="531766"/>
            </a:xfrm>
            <a:custGeom>
              <a:avLst/>
              <a:gdLst/>
              <a:ahLst/>
              <a:cxnLst/>
              <a:rect l="0" t="0" r="0" b="0"/>
              <a:pathLst>
                <a:path w="176751" h="531766">
                  <a:moveTo>
                    <a:pt x="136871" y="168339"/>
                  </a:moveTo>
                  <a:lnTo>
                    <a:pt x="145204" y="130861"/>
                  </a:lnTo>
                  <a:lnTo>
                    <a:pt x="141377" y="73848"/>
                  </a:lnTo>
                  <a:lnTo>
                    <a:pt x="128186" y="24242"/>
                  </a:lnTo>
                  <a:lnTo>
                    <a:pt x="117023" y="6420"/>
                  </a:lnTo>
                  <a:lnTo>
                    <a:pt x="109601" y="1901"/>
                  </a:lnTo>
                  <a:lnTo>
                    <a:pt x="91995" y="0"/>
                  </a:lnTo>
                  <a:lnTo>
                    <a:pt x="84727" y="4640"/>
                  </a:lnTo>
                  <a:lnTo>
                    <a:pt x="73531" y="22275"/>
                  </a:lnTo>
                  <a:lnTo>
                    <a:pt x="65218" y="71723"/>
                  </a:lnTo>
                  <a:lnTo>
                    <a:pt x="66695" y="126551"/>
                  </a:lnTo>
                  <a:lnTo>
                    <a:pt x="72926" y="152106"/>
                  </a:lnTo>
                  <a:lnTo>
                    <a:pt x="83494" y="171263"/>
                  </a:lnTo>
                  <a:lnTo>
                    <a:pt x="90758" y="176137"/>
                  </a:lnTo>
                  <a:lnTo>
                    <a:pt x="108188" y="178434"/>
                  </a:lnTo>
                  <a:lnTo>
                    <a:pt x="116578" y="175069"/>
                  </a:lnTo>
                  <a:lnTo>
                    <a:pt x="132141" y="161972"/>
                  </a:lnTo>
                  <a:lnTo>
                    <a:pt x="148468" y="134867"/>
                  </a:lnTo>
                  <a:lnTo>
                    <a:pt x="151621" y="134326"/>
                  </a:lnTo>
                  <a:lnTo>
                    <a:pt x="155125" y="149323"/>
                  </a:lnTo>
                  <a:lnTo>
                    <a:pt x="158544" y="205440"/>
                  </a:lnTo>
                  <a:lnTo>
                    <a:pt x="165000" y="252121"/>
                  </a:lnTo>
                  <a:lnTo>
                    <a:pt x="168602" y="311577"/>
                  </a:lnTo>
                  <a:lnTo>
                    <a:pt x="175388" y="358179"/>
                  </a:lnTo>
                  <a:lnTo>
                    <a:pt x="176750" y="418261"/>
                  </a:lnTo>
                  <a:lnTo>
                    <a:pt x="167322" y="479142"/>
                  </a:lnTo>
                  <a:lnTo>
                    <a:pt x="159763" y="501836"/>
                  </a:lnTo>
                  <a:lnTo>
                    <a:pt x="148605" y="519721"/>
                  </a:lnTo>
                  <a:lnTo>
                    <a:pt x="138844" y="525426"/>
                  </a:lnTo>
                  <a:lnTo>
                    <a:pt x="112402" y="531765"/>
                  </a:lnTo>
                  <a:lnTo>
                    <a:pt x="75808" y="529745"/>
                  </a:lnTo>
                  <a:lnTo>
                    <a:pt x="24454" y="515308"/>
                  </a:lnTo>
                  <a:lnTo>
                    <a:pt x="0" y="5052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811730" y="4337503"/>
              <a:ext cx="147400" cy="242394"/>
            </a:xfrm>
            <a:custGeom>
              <a:avLst/>
              <a:gdLst/>
              <a:ahLst/>
              <a:cxnLst/>
              <a:rect l="0" t="0" r="0" b="0"/>
              <a:pathLst>
                <a:path w="147400" h="242394">
                  <a:moveTo>
                    <a:pt x="0" y="116051"/>
                  </a:moveTo>
                  <a:lnTo>
                    <a:pt x="27556" y="108815"/>
                  </a:lnTo>
                  <a:lnTo>
                    <a:pt x="80659" y="103053"/>
                  </a:lnTo>
                  <a:lnTo>
                    <a:pt x="102529" y="96236"/>
                  </a:lnTo>
                  <a:lnTo>
                    <a:pt x="120048" y="85408"/>
                  </a:lnTo>
                  <a:lnTo>
                    <a:pt x="132513" y="69676"/>
                  </a:lnTo>
                  <a:lnTo>
                    <a:pt x="137475" y="60568"/>
                  </a:lnTo>
                  <a:lnTo>
                    <a:pt x="139869" y="41089"/>
                  </a:lnTo>
                  <a:lnTo>
                    <a:pt x="138869" y="30981"/>
                  </a:lnTo>
                  <a:lnTo>
                    <a:pt x="128400" y="13512"/>
                  </a:lnTo>
                  <a:lnTo>
                    <a:pt x="120695" y="5578"/>
                  </a:lnTo>
                  <a:lnTo>
                    <a:pt x="110880" y="1458"/>
                  </a:lnTo>
                  <a:lnTo>
                    <a:pt x="87495" y="0"/>
                  </a:lnTo>
                  <a:lnTo>
                    <a:pt x="53611" y="11346"/>
                  </a:lnTo>
                  <a:lnTo>
                    <a:pt x="26933" y="29525"/>
                  </a:lnTo>
                  <a:lnTo>
                    <a:pt x="9800" y="55319"/>
                  </a:lnTo>
                  <a:lnTo>
                    <a:pt x="2904" y="96367"/>
                  </a:lnTo>
                  <a:lnTo>
                    <a:pt x="8980" y="145828"/>
                  </a:lnTo>
                  <a:lnTo>
                    <a:pt x="19298" y="177516"/>
                  </a:lnTo>
                  <a:lnTo>
                    <a:pt x="49826" y="217140"/>
                  </a:lnTo>
                  <a:lnTo>
                    <a:pt x="75985" y="233091"/>
                  </a:lnTo>
                  <a:lnTo>
                    <a:pt x="128737" y="241168"/>
                  </a:lnTo>
                  <a:lnTo>
                    <a:pt x="147399" y="2423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10028" y="4353208"/>
              <a:ext cx="170324" cy="223929"/>
            </a:xfrm>
            <a:custGeom>
              <a:avLst/>
              <a:gdLst/>
              <a:ahLst/>
              <a:cxnLst/>
              <a:rect l="0" t="0" r="0" b="0"/>
              <a:pathLst>
                <a:path w="170324" h="223929">
                  <a:moveTo>
                    <a:pt x="117557" y="5590"/>
                  </a:moveTo>
                  <a:lnTo>
                    <a:pt x="100790" y="0"/>
                  </a:lnTo>
                  <a:lnTo>
                    <a:pt x="83199" y="3495"/>
                  </a:lnTo>
                  <a:lnTo>
                    <a:pt x="34134" y="31267"/>
                  </a:lnTo>
                  <a:lnTo>
                    <a:pt x="17699" y="44687"/>
                  </a:lnTo>
                  <a:lnTo>
                    <a:pt x="882" y="70986"/>
                  </a:lnTo>
                  <a:lnTo>
                    <a:pt x="0" y="79603"/>
                  </a:lnTo>
                  <a:lnTo>
                    <a:pt x="5258" y="95416"/>
                  </a:lnTo>
                  <a:lnTo>
                    <a:pt x="21633" y="107124"/>
                  </a:lnTo>
                  <a:lnTo>
                    <a:pt x="44509" y="115057"/>
                  </a:lnTo>
                  <a:lnTo>
                    <a:pt x="105497" y="126156"/>
                  </a:lnTo>
                  <a:lnTo>
                    <a:pt x="147670" y="147602"/>
                  </a:lnTo>
                  <a:lnTo>
                    <a:pt x="164476" y="160733"/>
                  </a:lnTo>
                  <a:lnTo>
                    <a:pt x="168723" y="168680"/>
                  </a:lnTo>
                  <a:lnTo>
                    <a:pt x="170323" y="186869"/>
                  </a:lnTo>
                  <a:lnTo>
                    <a:pt x="165603" y="194293"/>
                  </a:lnTo>
                  <a:lnTo>
                    <a:pt x="147879" y="205661"/>
                  </a:lnTo>
                  <a:lnTo>
                    <a:pt x="98374" y="221321"/>
                  </a:lnTo>
                  <a:lnTo>
                    <a:pt x="59751" y="223928"/>
                  </a:lnTo>
                  <a:lnTo>
                    <a:pt x="22801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32870" y="4095585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7937" y="48931"/>
                  </a:lnTo>
                  <a:lnTo>
                    <a:pt x="12724" y="103016"/>
                  </a:lnTo>
                  <a:lnTo>
                    <a:pt x="11504" y="147560"/>
                  </a:lnTo>
                  <a:lnTo>
                    <a:pt x="10962" y="194654"/>
                  </a:lnTo>
                  <a:lnTo>
                    <a:pt x="10657" y="256027"/>
                  </a:lnTo>
                  <a:lnTo>
                    <a:pt x="10586" y="299404"/>
                  </a:lnTo>
                  <a:lnTo>
                    <a:pt x="7426" y="357384"/>
                  </a:lnTo>
                  <a:lnTo>
                    <a:pt x="1467" y="41959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074943" y="4286561"/>
              <a:ext cx="252685" cy="40652"/>
            </a:xfrm>
            <a:custGeom>
              <a:avLst/>
              <a:gdLst/>
              <a:ahLst/>
              <a:cxnLst/>
              <a:rect l="0" t="0" r="0" b="0"/>
              <a:pathLst>
                <a:path w="252685" h="40652">
                  <a:moveTo>
                    <a:pt x="252684" y="9065"/>
                  </a:moveTo>
                  <a:lnTo>
                    <a:pt x="194067" y="0"/>
                  </a:lnTo>
                  <a:lnTo>
                    <a:pt x="138723" y="7231"/>
                  </a:lnTo>
                  <a:lnTo>
                    <a:pt x="89716" y="16581"/>
                  </a:lnTo>
                  <a:lnTo>
                    <a:pt x="30113" y="30221"/>
                  </a:lnTo>
                  <a:lnTo>
                    <a:pt x="0" y="40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491776" y="4390731"/>
              <a:ext cx="141178" cy="246671"/>
            </a:xfrm>
            <a:custGeom>
              <a:avLst/>
              <a:gdLst/>
              <a:ahLst/>
              <a:cxnLst/>
              <a:rect l="0" t="0" r="0" b="0"/>
              <a:pathLst>
                <a:path w="141178" h="246671">
                  <a:moveTo>
                    <a:pt x="141177" y="31238"/>
                  </a:moveTo>
                  <a:lnTo>
                    <a:pt x="97214" y="1929"/>
                  </a:lnTo>
                  <a:lnTo>
                    <a:pt x="87303" y="0"/>
                  </a:lnTo>
                  <a:lnTo>
                    <a:pt x="66930" y="4096"/>
                  </a:lnTo>
                  <a:lnTo>
                    <a:pt x="41319" y="19556"/>
                  </a:lnTo>
                  <a:lnTo>
                    <a:pt x="18913" y="44544"/>
                  </a:lnTo>
                  <a:lnTo>
                    <a:pt x="10799" y="67177"/>
                  </a:lnTo>
                  <a:lnTo>
                    <a:pt x="0" y="125425"/>
                  </a:lnTo>
                  <a:lnTo>
                    <a:pt x="3412" y="183680"/>
                  </a:lnTo>
                  <a:lnTo>
                    <a:pt x="8978" y="207784"/>
                  </a:lnTo>
                  <a:lnTo>
                    <a:pt x="21590" y="227076"/>
                  </a:lnTo>
                  <a:lnTo>
                    <a:pt x="29867" y="235496"/>
                  </a:lnTo>
                  <a:lnTo>
                    <a:pt x="54661" y="244851"/>
                  </a:lnTo>
                  <a:lnTo>
                    <a:pt x="82838" y="246670"/>
                  </a:lnTo>
                  <a:lnTo>
                    <a:pt x="116093" y="235709"/>
                  </a:lnTo>
                  <a:lnTo>
                    <a:pt x="141177" y="220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661719" y="4484428"/>
              <a:ext cx="181805" cy="168906"/>
            </a:xfrm>
            <a:custGeom>
              <a:avLst/>
              <a:gdLst/>
              <a:ahLst/>
              <a:cxnLst/>
              <a:rect l="0" t="0" r="0" b="0"/>
              <a:pathLst>
                <a:path w="181805" h="168906">
                  <a:moveTo>
                    <a:pt x="139690" y="42825"/>
                  </a:moveTo>
                  <a:lnTo>
                    <a:pt x="110382" y="4452"/>
                  </a:lnTo>
                  <a:lnTo>
                    <a:pt x="101434" y="866"/>
                  </a:lnTo>
                  <a:lnTo>
                    <a:pt x="79014" y="0"/>
                  </a:lnTo>
                  <a:lnTo>
                    <a:pt x="59690" y="6635"/>
                  </a:lnTo>
                  <a:lnTo>
                    <a:pt x="43304" y="18552"/>
                  </a:lnTo>
                  <a:lnTo>
                    <a:pt x="22093" y="44992"/>
                  </a:lnTo>
                  <a:lnTo>
                    <a:pt x="0" y="95753"/>
                  </a:lnTo>
                  <a:lnTo>
                    <a:pt x="164" y="132727"/>
                  </a:lnTo>
                  <a:lnTo>
                    <a:pt x="7879" y="153362"/>
                  </a:lnTo>
                  <a:lnTo>
                    <a:pt x="13211" y="162140"/>
                  </a:lnTo>
                  <a:lnTo>
                    <a:pt x="21445" y="166822"/>
                  </a:lnTo>
                  <a:lnTo>
                    <a:pt x="43074" y="168905"/>
                  </a:lnTo>
                  <a:lnTo>
                    <a:pt x="62045" y="162812"/>
                  </a:lnTo>
                  <a:lnTo>
                    <a:pt x="70379" y="157911"/>
                  </a:lnTo>
                  <a:lnTo>
                    <a:pt x="82759" y="143108"/>
                  </a:lnTo>
                  <a:lnTo>
                    <a:pt x="107729" y="84500"/>
                  </a:lnTo>
                  <a:lnTo>
                    <a:pt x="115402" y="50104"/>
                  </a:lnTo>
                  <a:lnTo>
                    <a:pt x="116480" y="37150"/>
                  </a:lnTo>
                  <a:lnTo>
                    <a:pt x="118367" y="32023"/>
                  </a:lnTo>
                  <a:lnTo>
                    <a:pt x="120796" y="32114"/>
                  </a:lnTo>
                  <a:lnTo>
                    <a:pt x="123584" y="35684"/>
                  </a:lnTo>
                  <a:lnTo>
                    <a:pt x="143326" y="95226"/>
                  </a:lnTo>
                  <a:lnTo>
                    <a:pt x="159355" y="121393"/>
                  </a:lnTo>
                  <a:lnTo>
                    <a:pt x="169098" y="130387"/>
                  </a:lnTo>
                  <a:lnTo>
                    <a:pt x="181804" y="137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875109" y="4421969"/>
              <a:ext cx="105286" cy="194373"/>
            </a:xfrm>
            <a:custGeom>
              <a:avLst/>
              <a:gdLst/>
              <a:ahLst/>
              <a:cxnLst/>
              <a:rect l="0" t="0" r="0" b="0"/>
              <a:pathLst>
                <a:path w="105286" h="194373">
                  <a:moveTo>
                    <a:pt x="0" y="52642"/>
                  </a:moveTo>
                  <a:lnTo>
                    <a:pt x="17958" y="113752"/>
                  </a:lnTo>
                  <a:lnTo>
                    <a:pt x="35149" y="168184"/>
                  </a:lnTo>
                  <a:lnTo>
                    <a:pt x="51228" y="194372"/>
                  </a:lnTo>
                  <a:lnTo>
                    <a:pt x="56379" y="193922"/>
                  </a:lnTo>
                  <a:lnTo>
                    <a:pt x="60983" y="187772"/>
                  </a:lnTo>
                  <a:lnTo>
                    <a:pt x="68047" y="166512"/>
                  </a:lnTo>
                  <a:lnTo>
                    <a:pt x="75703" y="114736"/>
                  </a:lnTo>
                  <a:lnTo>
                    <a:pt x="91510" y="5388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11979" y="4434100"/>
              <a:ext cx="126415" cy="225172"/>
            </a:xfrm>
            <a:custGeom>
              <a:avLst/>
              <a:gdLst/>
              <a:ahLst/>
              <a:cxnLst/>
              <a:rect l="0" t="0" r="0" b="0"/>
              <a:pathLst>
                <a:path w="126415" h="225172">
                  <a:moveTo>
                    <a:pt x="0" y="61568"/>
                  </a:moveTo>
                  <a:lnTo>
                    <a:pt x="5589" y="78336"/>
                  </a:lnTo>
                  <a:lnTo>
                    <a:pt x="17691" y="89687"/>
                  </a:lnTo>
                  <a:lnTo>
                    <a:pt x="35939" y="97462"/>
                  </a:lnTo>
                  <a:lnTo>
                    <a:pt x="71349" y="100669"/>
                  </a:lnTo>
                  <a:lnTo>
                    <a:pt x="93712" y="97274"/>
                  </a:lnTo>
                  <a:lnTo>
                    <a:pt x="112230" y="85626"/>
                  </a:lnTo>
                  <a:lnTo>
                    <a:pt x="120443" y="77607"/>
                  </a:lnTo>
                  <a:lnTo>
                    <a:pt x="124749" y="67581"/>
                  </a:lnTo>
                  <a:lnTo>
                    <a:pt x="126414" y="43964"/>
                  </a:lnTo>
                  <a:lnTo>
                    <a:pt x="115185" y="9948"/>
                  </a:lnTo>
                  <a:lnTo>
                    <a:pt x="108376" y="3758"/>
                  </a:lnTo>
                  <a:lnTo>
                    <a:pt x="100327" y="802"/>
                  </a:lnTo>
                  <a:lnTo>
                    <a:pt x="91451" y="0"/>
                  </a:lnTo>
                  <a:lnTo>
                    <a:pt x="72230" y="5349"/>
                  </a:lnTo>
                  <a:lnTo>
                    <a:pt x="62192" y="10050"/>
                  </a:lnTo>
                  <a:lnTo>
                    <a:pt x="44798" y="27753"/>
                  </a:lnTo>
                  <a:lnTo>
                    <a:pt x="20157" y="71656"/>
                  </a:lnTo>
                  <a:lnTo>
                    <a:pt x="13381" y="114730"/>
                  </a:lnTo>
                  <a:lnTo>
                    <a:pt x="19498" y="164876"/>
                  </a:lnTo>
                  <a:lnTo>
                    <a:pt x="25434" y="187031"/>
                  </a:lnTo>
                  <a:lnTo>
                    <a:pt x="38210" y="205457"/>
                  </a:lnTo>
                  <a:lnTo>
                    <a:pt x="46530" y="213646"/>
                  </a:lnTo>
                  <a:lnTo>
                    <a:pt x="68253" y="222745"/>
                  </a:lnTo>
                  <a:lnTo>
                    <a:pt x="80598" y="225171"/>
                  </a:lnTo>
                  <a:lnTo>
                    <a:pt x="100551" y="221628"/>
                  </a:lnTo>
                  <a:lnTo>
                    <a:pt x="126342" y="2089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348680" y="4426908"/>
              <a:ext cx="125005" cy="226689"/>
            </a:xfrm>
            <a:custGeom>
              <a:avLst/>
              <a:gdLst/>
              <a:ahLst/>
              <a:cxnLst/>
              <a:rect l="0" t="0" r="0" b="0"/>
              <a:pathLst>
                <a:path w="125005" h="226689">
                  <a:moveTo>
                    <a:pt x="105496" y="5589"/>
                  </a:moveTo>
                  <a:lnTo>
                    <a:pt x="88728" y="0"/>
                  </a:lnTo>
                  <a:lnTo>
                    <a:pt x="71137" y="3495"/>
                  </a:lnTo>
                  <a:lnTo>
                    <a:pt x="31249" y="24803"/>
                  </a:lnTo>
                  <a:lnTo>
                    <a:pt x="5637" y="50276"/>
                  </a:lnTo>
                  <a:lnTo>
                    <a:pt x="1489" y="59947"/>
                  </a:lnTo>
                  <a:lnTo>
                    <a:pt x="0" y="80051"/>
                  </a:lnTo>
                  <a:lnTo>
                    <a:pt x="3579" y="87986"/>
                  </a:lnTo>
                  <a:lnTo>
                    <a:pt x="16916" y="99921"/>
                  </a:lnTo>
                  <a:lnTo>
                    <a:pt x="74453" y="124567"/>
                  </a:lnTo>
                  <a:lnTo>
                    <a:pt x="100067" y="140927"/>
                  </a:lnTo>
                  <a:lnTo>
                    <a:pt x="122474" y="166182"/>
                  </a:lnTo>
                  <a:lnTo>
                    <a:pt x="125004" y="175822"/>
                  </a:lnTo>
                  <a:lnTo>
                    <a:pt x="121575" y="195892"/>
                  </a:lnTo>
                  <a:lnTo>
                    <a:pt x="116215" y="203817"/>
                  </a:lnTo>
                  <a:lnTo>
                    <a:pt x="100901" y="215743"/>
                  </a:lnTo>
                  <a:lnTo>
                    <a:pt x="66960" y="223445"/>
                  </a:lnTo>
                  <a:lnTo>
                    <a:pt x="10739" y="226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506819" y="4516725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17958" y="63428"/>
                  </a:lnTo>
                  <a:lnTo>
                    <a:pt x="29367" y="93663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454176" y="4432497"/>
              <a:ext cx="157928" cy="463255"/>
            </a:xfrm>
            <a:custGeom>
              <a:avLst/>
              <a:gdLst/>
              <a:ahLst/>
              <a:cxnLst/>
              <a:rect l="0" t="0" r="0" b="0"/>
              <a:pathLst>
                <a:path w="157928" h="463255">
                  <a:moveTo>
                    <a:pt x="157927" y="0"/>
                  </a:moveTo>
                  <a:lnTo>
                    <a:pt x="139969" y="61110"/>
                  </a:lnTo>
                  <a:lnTo>
                    <a:pt x="122778" y="115542"/>
                  </a:lnTo>
                  <a:lnTo>
                    <a:pt x="108784" y="166280"/>
                  </a:lnTo>
                  <a:lnTo>
                    <a:pt x="94755" y="221362"/>
                  </a:lnTo>
                  <a:lnTo>
                    <a:pt x="76039" y="284087"/>
                  </a:lnTo>
                  <a:lnTo>
                    <a:pt x="54838" y="337569"/>
                  </a:lnTo>
                  <a:lnTo>
                    <a:pt x="34214" y="398783"/>
                  </a:lnTo>
                  <a:lnTo>
                    <a:pt x="12781" y="43882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664746" y="4453554"/>
              <a:ext cx="112967" cy="231628"/>
            </a:xfrm>
            <a:custGeom>
              <a:avLst/>
              <a:gdLst/>
              <a:ahLst/>
              <a:cxnLst/>
              <a:rect l="0" t="0" r="0" b="0"/>
              <a:pathLst>
                <a:path w="112967" h="231628">
                  <a:moveTo>
                    <a:pt x="105285" y="0"/>
                  </a:moveTo>
                  <a:lnTo>
                    <a:pt x="50059" y="57565"/>
                  </a:lnTo>
                  <a:lnTo>
                    <a:pt x="28660" y="105933"/>
                  </a:lnTo>
                  <a:lnTo>
                    <a:pt x="28465" y="115076"/>
                  </a:lnTo>
                  <a:lnTo>
                    <a:pt x="34488" y="131474"/>
                  </a:lnTo>
                  <a:lnTo>
                    <a:pt x="41709" y="136782"/>
                  </a:lnTo>
                  <a:lnTo>
                    <a:pt x="100061" y="151590"/>
                  </a:lnTo>
                  <a:lnTo>
                    <a:pt x="107652" y="158382"/>
                  </a:lnTo>
                  <a:lnTo>
                    <a:pt x="111542" y="167589"/>
                  </a:lnTo>
                  <a:lnTo>
                    <a:pt x="112966" y="178407"/>
                  </a:lnTo>
                  <a:lnTo>
                    <a:pt x="109236" y="187958"/>
                  </a:lnTo>
                  <a:lnTo>
                    <a:pt x="92613" y="204810"/>
                  </a:lnTo>
                  <a:lnTo>
                    <a:pt x="69627" y="213859"/>
                  </a:lnTo>
                  <a:lnTo>
                    <a:pt x="9925" y="22879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877461" y="4295626"/>
              <a:ext cx="8385" cy="442198"/>
            </a:xfrm>
            <a:custGeom>
              <a:avLst/>
              <a:gdLst/>
              <a:ahLst/>
              <a:cxnLst/>
              <a:rect l="0" t="0" r="0" b="0"/>
              <a:pathLst>
                <a:path w="8385" h="442198">
                  <a:moveTo>
                    <a:pt x="8384" y="0"/>
                  </a:moveTo>
                  <a:lnTo>
                    <a:pt x="1148" y="44368"/>
                  </a:lnTo>
                  <a:lnTo>
                    <a:pt x="0" y="103093"/>
                  </a:lnTo>
                  <a:lnTo>
                    <a:pt x="5380" y="151689"/>
                  </a:lnTo>
                  <a:lnTo>
                    <a:pt x="7791" y="210032"/>
                  </a:lnTo>
                  <a:lnTo>
                    <a:pt x="8266" y="272205"/>
                  </a:lnTo>
                  <a:lnTo>
                    <a:pt x="8360" y="334746"/>
                  </a:lnTo>
                  <a:lnTo>
                    <a:pt x="8377" y="388523"/>
                  </a:lnTo>
                  <a:lnTo>
                    <a:pt x="838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770031" y="4466278"/>
              <a:ext cx="189514" cy="29391"/>
            </a:xfrm>
            <a:custGeom>
              <a:avLst/>
              <a:gdLst/>
              <a:ahLst/>
              <a:cxnLst/>
              <a:rect l="0" t="0" r="0" b="0"/>
              <a:pathLst>
                <a:path w="189514" h="29391">
                  <a:moveTo>
                    <a:pt x="189513" y="8333"/>
                  </a:moveTo>
                  <a:lnTo>
                    <a:pt x="152035" y="0"/>
                  </a:lnTo>
                  <a:lnTo>
                    <a:pt x="95022" y="3827"/>
                  </a:lnTo>
                  <a:lnTo>
                    <a:pt x="38180" y="15849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906901" y="4496711"/>
              <a:ext cx="157967" cy="180928"/>
            </a:xfrm>
            <a:custGeom>
              <a:avLst/>
              <a:gdLst/>
              <a:ahLst/>
              <a:cxnLst/>
              <a:rect l="0" t="0" r="0" b="0"/>
              <a:pathLst>
                <a:path w="157967" h="180928">
                  <a:moveTo>
                    <a:pt x="0" y="62128"/>
                  </a:moveTo>
                  <a:lnTo>
                    <a:pt x="53028" y="76782"/>
                  </a:lnTo>
                  <a:lnTo>
                    <a:pt x="89932" y="81288"/>
                  </a:lnTo>
                  <a:lnTo>
                    <a:pt x="124913" y="77034"/>
                  </a:lnTo>
                  <a:lnTo>
                    <a:pt x="143644" y="68363"/>
                  </a:lnTo>
                  <a:lnTo>
                    <a:pt x="151915" y="62775"/>
                  </a:lnTo>
                  <a:lnTo>
                    <a:pt x="156259" y="55540"/>
                  </a:lnTo>
                  <a:lnTo>
                    <a:pt x="157966" y="38143"/>
                  </a:lnTo>
                  <a:lnTo>
                    <a:pt x="146761" y="8618"/>
                  </a:lnTo>
                  <a:lnTo>
                    <a:pt x="138785" y="3058"/>
                  </a:lnTo>
                  <a:lnTo>
                    <a:pt x="117444" y="0"/>
                  </a:lnTo>
                  <a:lnTo>
                    <a:pt x="98601" y="5660"/>
                  </a:lnTo>
                  <a:lnTo>
                    <a:pt x="67440" y="28357"/>
                  </a:lnTo>
                  <a:lnTo>
                    <a:pt x="51438" y="54072"/>
                  </a:lnTo>
                  <a:lnTo>
                    <a:pt x="44877" y="95096"/>
                  </a:lnTo>
                  <a:lnTo>
                    <a:pt x="48522" y="133118"/>
                  </a:lnTo>
                  <a:lnTo>
                    <a:pt x="57050" y="152561"/>
                  </a:lnTo>
                  <a:lnTo>
                    <a:pt x="62600" y="161021"/>
                  </a:lnTo>
                  <a:lnTo>
                    <a:pt x="78125" y="173541"/>
                  </a:lnTo>
                  <a:lnTo>
                    <a:pt x="87179" y="178517"/>
                  </a:lnTo>
                  <a:lnTo>
                    <a:pt x="106597" y="180927"/>
                  </a:lnTo>
                  <a:lnTo>
                    <a:pt x="136871" y="177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097065" y="4595512"/>
              <a:ext cx="252034" cy="268654"/>
            </a:xfrm>
            <a:custGeom>
              <a:avLst/>
              <a:gdLst/>
              <a:ahLst/>
              <a:cxnLst/>
              <a:rect l="0" t="0" r="0" b="0"/>
              <a:pathLst>
                <a:path w="252034" h="268654">
                  <a:moveTo>
                    <a:pt x="9878" y="5441"/>
                  </a:moveTo>
                  <a:lnTo>
                    <a:pt x="9878" y="64058"/>
                  </a:lnTo>
                  <a:lnTo>
                    <a:pt x="9878" y="118232"/>
                  </a:lnTo>
                  <a:lnTo>
                    <a:pt x="8708" y="151814"/>
                  </a:lnTo>
                  <a:lnTo>
                    <a:pt x="6758" y="152156"/>
                  </a:lnTo>
                  <a:lnTo>
                    <a:pt x="4289" y="148875"/>
                  </a:lnTo>
                  <a:lnTo>
                    <a:pt x="0" y="89031"/>
                  </a:lnTo>
                  <a:lnTo>
                    <a:pt x="5067" y="33391"/>
                  </a:lnTo>
                  <a:lnTo>
                    <a:pt x="13978" y="11625"/>
                  </a:lnTo>
                  <a:lnTo>
                    <a:pt x="19631" y="2544"/>
                  </a:lnTo>
                  <a:lnTo>
                    <a:pt x="25738" y="0"/>
                  </a:lnTo>
                  <a:lnTo>
                    <a:pt x="32150" y="1814"/>
                  </a:lnTo>
                  <a:lnTo>
                    <a:pt x="38764" y="6533"/>
                  </a:lnTo>
                  <a:lnTo>
                    <a:pt x="49233" y="21134"/>
                  </a:lnTo>
                  <a:lnTo>
                    <a:pt x="65484" y="59104"/>
                  </a:lnTo>
                  <a:lnTo>
                    <a:pt x="69176" y="62273"/>
                  </a:lnTo>
                  <a:lnTo>
                    <a:pt x="72806" y="60877"/>
                  </a:lnTo>
                  <a:lnTo>
                    <a:pt x="79960" y="49966"/>
                  </a:lnTo>
                  <a:lnTo>
                    <a:pt x="87039" y="33419"/>
                  </a:lnTo>
                  <a:lnTo>
                    <a:pt x="100323" y="20605"/>
                  </a:lnTo>
                  <a:lnTo>
                    <a:pt x="108779" y="15551"/>
                  </a:lnTo>
                  <a:lnTo>
                    <a:pt x="119096" y="14520"/>
                  </a:lnTo>
                  <a:lnTo>
                    <a:pt x="143037" y="19615"/>
                  </a:lnTo>
                  <a:lnTo>
                    <a:pt x="171645" y="35637"/>
                  </a:lnTo>
                  <a:lnTo>
                    <a:pt x="194938" y="77559"/>
                  </a:lnTo>
                  <a:lnTo>
                    <a:pt x="219400" y="140717"/>
                  </a:lnTo>
                  <a:lnTo>
                    <a:pt x="234279" y="200878"/>
                  </a:lnTo>
                  <a:lnTo>
                    <a:pt x="248886" y="257302"/>
                  </a:lnTo>
                  <a:lnTo>
                    <a:pt x="252033" y="268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537575" y="5011565"/>
            <a:ext cx="1642447" cy="873866"/>
            <a:chOff x="3537575" y="5011565"/>
            <a:chExt cx="1642447" cy="873866"/>
          </a:xfrm>
        </p:grpSpPr>
        <p:sp>
          <p:nvSpPr>
            <p:cNvPr id="148" name="Freeform 147"/>
            <p:cNvSpPr/>
            <p:nvPr/>
          </p:nvSpPr>
          <p:spPr>
            <a:xfrm>
              <a:off x="3537575" y="521160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748145" y="5011565"/>
              <a:ext cx="94757" cy="515897"/>
            </a:xfrm>
            <a:custGeom>
              <a:avLst/>
              <a:gdLst/>
              <a:ahLst/>
              <a:cxnLst/>
              <a:rect l="0" t="0" r="0" b="0"/>
              <a:pathLst>
                <a:path w="94757" h="515897">
                  <a:moveTo>
                    <a:pt x="0" y="0"/>
                  </a:moveTo>
                  <a:lnTo>
                    <a:pt x="5589" y="62092"/>
                  </a:lnTo>
                  <a:lnTo>
                    <a:pt x="16788" y="113477"/>
                  </a:lnTo>
                  <a:lnTo>
                    <a:pt x="26453" y="171807"/>
                  </a:lnTo>
                  <a:lnTo>
                    <a:pt x="40593" y="222091"/>
                  </a:lnTo>
                  <a:lnTo>
                    <a:pt x="49072" y="270915"/>
                  </a:lnTo>
                  <a:lnTo>
                    <a:pt x="57823" y="318137"/>
                  </a:lnTo>
                  <a:lnTo>
                    <a:pt x="70563" y="380906"/>
                  </a:lnTo>
                  <a:lnTo>
                    <a:pt x="80315" y="432299"/>
                  </a:lnTo>
                  <a:lnTo>
                    <a:pt x="86574" y="486991"/>
                  </a:lnTo>
                  <a:lnTo>
                    <a:pt x="94756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878103" y="5106321"/>
              <a:ext cx="112198" cy="336913"/>
            </a:xfrm>
            <a:custGeom>
              <a:avLst/>
              <a:gdLst/>
              <a:ahLst/>
              <a:cxnLst/>
              <a:rect l="0" t="0" r="0" b="0"/>
              <a:pathLst>
                <a:path w="112198" h="336913">
                  <a:moveTo>
                    <a:pt x="80612" y="0"/>
                  </a:moveTo>
                  <a:lnTo>
                    <a:pt x="62653" y="53875"/>
                  </a:lnTo>
                  <a:lnTo>
                    <a:pt x="39873" y="111036"/>
                  </a:lnTo>
                  <a:lnTo>
                    <a:pt x="14964" y="167827"/>
                  </a:lnTo>
                  <a:lnTo>
                    <a:pt x="4642" y="190403"/>
                  </a:lnTo>
                  <a:lnTo>
                    <a:pt x="0" y="228251"/>
                  </a:lnTo>
                  <a:lnTo>
                    <a:pt x="3060" y="251184"/>
                  </a:lnTo>
                  <a:lnTo>
                    <a:pt x="11439" y="269954"/>
                  </a:lnTo>
                  <a:lnTo>
                    <a:pt x="16949" y="278235"/>
                  </a:lnTo>
                  <a:lnTo>
                    <a:pt x="32430" y="290556"/>
                  </a:lnTo>
                  <a:lnTo>
                    <a:pt x="92865" y="328181"/>
                  </a:lnTo>
                  <a:lnTo>
                    <a:pt x="11219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021886" y="5256083"/>
              <a:ext cx="96492" cy="229265"/>
            </a:xfrm>
            <a:custGeom>
              <a:avLst/>
              <a:gdLst/>
              <a:ahLst/>
              <a:cxnLst/>
              <a:rect l="0" t="0" r="0" b="0"/>
              <a:pathLst>
                <a:path w="96492" h="229265">
                  <a:moveTo>
                    <a:pt x="0" y="92394"/>
                  </a:moveTo>
                  <a:lnTo>
                    <a:pt x="22357" y="92394"/>
                  </a:lnTo>
                  <a:lnTo>
                    <a:pt x="53027" y="81215"/>
                  </a:lnTo>
                  <a:lnTo>
                    <a:pt x="78752" y="57496"/>
                  </a:lnTo>
                  <a:lnTo>
                    <a:pt x="95603" y="28241"/>
                  </a:lnTo>
                  <a:lnTo>
                    <a:pt x="96491" y="19210"/>
                  </a:lnTo>
                  <a:lnTo>
                    <a:pt x="91238" y="2935"/>
                  </a:lnTo>
                  <a:lnTo>
                    <a:pt x="85391" y="0"/>
                  </a:lnTo>
                  <a:lnTo>
                    <a:pt x="77985" y="382"/>
                  </a:lnTo>
                  <a:lnTo>
                    <a:pt x="69537" y="2977"/>
                  </a:lnTo>
                  <a:lnTo>
                    <a:pt x="53912" y="15218"/>
                  </a:lnTo>
                  <a:lnTo>
                    <a:pt x="40338" y="32357"/>
                  </a:lnTo>
                  <a:lnTo>
                    <a:pt x="30406" y="51672"/>
                  </a:lnTo>
                  <a:lnTo>
                    <a:pt x="19168" y="111438"/>
                  </a:lnTo>
                  <a:lnTo>
                    <a:pt x="15538" y="133613"/>
                  </a:lnTo>
                  <a:lnTo>
                    <a:pt x="25688" y="187032"/>
                  </a:lnTo>
                  <a:lnTo>
                    <a:pt x="41016" y="213111"/>
                  </a:lnTo>
                  <a:lnTo>
                    <a:pt x="53714" y="222085"/>
                  </a:lnTo>
                  <a:lnTo>
                    <a:pt x="73699" y="2292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190342" y="5270282"/>
              <a:ext cx="126343" cy="225594"/>
            </a:xfrm>
            <a:custGeom>
              <a:avLst/>
              <a:gdLst/>
              <a:ahLst/>
              <a:cxnLst/>
              <a:rect l="0" t="0" r="0" b="0"/>
              <a:pathLst>
                <a:path w="126343" h="225594">
                  <a:moveTo>
                    <a:pt x="0" y="67666"/>
                  </a:moveTo>
                  <a:lnTo>
                    <a:pt x="14654" y="126283"/>
                  </a:lnTo>
                  <a:lnTo>
                    <a:pt x="20962" y="180457"/>
                  </a:lnTo>
                  <a:lnTo>
                    <a:pt x="26748" y="212869"/>
                  </a:lnTo>
                  <a:lnTo>
                    <a:pt x="13305" y="161488"/>
                  </a:lnTo>
                  <a:lnTo>
                    <a:pt x="2975" y="100800"/>
                  </a:lnTo>
                  <a:lnTo>
                    <a:pt x="6177" y="43405"/>
                  </a:lnTo>
                  <a:lnTo>
                    <a:pt x="20417" y="6665"/>
                  </a:lnTo>
                  <a:lnTo>
                    <a:pt x="27649" y="1262"/>
                  </a:lnTo>
                  <a:lnTo>
                    <a:pt x="35981" y="0"/>
                  </a:lnTo>
                  <a:lnTo>
                    <a:pt x="45044" y="1498"/>
                  </a:lnTo>
                  <a:lnTo>
                    <a:pt x="52256" y="6007"/>
                  </a:lnTo>
                  <a:lnTo>
                    <a:pt x="69165" y="30289"/>
                  </a:lnTo>
                  <a:lnTo>
                    <a:pt x="102102" y="93318"/>
                  </a:lnTo>
                  <a:lnTo>
                    <a:pt x="120341" y="155834"/>
                  </a:lnTo>
                  <a:lnTo>
                    <a:pt x="125156" y="205098"/>
                  </a:lnTo>
                  <a:lnTo>
                    <a:pt x="126342" y="225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342680" y="5011565"/>
              <a:ext cx="37176" cy="473783"/>
            </a:xfrm>
            <a:custGeom>
              <a:avLst/>
              <a:gdLst/>
              <a:ahLst/>
              <a:cxnLst/>
              <a:rect l="0" t="0" r="0" b="0"/>
              <a:pathLst>
                <a:path w="37176" h="473783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0196"/>
                  </a:lnTo>
                  <a:lnTo>
                    <a:pt x="14564" y="177656"/>
                  </a:lnTo>
                  <a:lnTo>
                    <a:pt x="21247" y="228763"/>
                  </a:lnTo>
                  <a:lnTo>
                    <a:pt x="25046" y="280951"/>
                  </a:lnTo>
                  <a:lnTo>
                    <a:pt x="26172" y="333459"/>
                  </a:lnTo>
                  <a:lnTo>
                    <a:pt x="32095" y="380472"/>
                  </a:lnTo>
                  <a:lnTo>
                    <a:pt x="35670" y="435216"/>
                  </a:lnTo>
                  <a:lnTo>
                    <a:pt x="37175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211399" y="5180021"/>
              <a:ext cx="273742" cy="63171"/>
            </a:xfrm>
            <a:custGeom>
              <a:avLst/>
              <a:gdLst/>
              <a:ahLst/>
              <a:cxnLst/>
              <a:rect l="0" t="0" r="0" b="0"/>
              <a:pathLst>
                <a:path w="273742" h="63171">
                  <a:moveTo>
                    <a:pt x="273741" y="0"/>
                  </a:moveTo>
                  <a:lnTo>
                    <a:pt x="231049" y="3119"/>
                  </a:lnTo>
                  <a:lnTo>
                    <a:pt x="169333" y="17958"/>
                  </a:lnTo>
                  <a:lnTo>
                    <a:pt x="121012" y="29367"/>
                  </a:lnTo>
                  <a:lnTo>
                    <a:pt x="70820" y="45876"/>
                  </a:lnTo>
                  <a:lnTo>
                    <a:pt x="20705" y="59408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479550" y="5285306"/>
              <a:ext cx="110876" cy="224636"/>
            </a:xfrm>
            <a:custGeom>
              <a:avLst/>
              <a:gdLst/>
              <a:ahLst/>
              <a:cxnLst/>
              <a:rect l="0" t="0" r="0" b="0"/>
              <a:pathLst>
                <a:path w="110876" h="224636">
                  <a:moveTo>
                    <a:pt x="5590" y="21056"/>
                  </a:moveTo>
                  <a:lnTo>
                    <a:pt x="0" y="37824"/>
                  </a:lnTo>
                  <a:lnTo>
                    <a:pt x="3272" y="91742"/>
                  </a:lnTo>
                  <a:lnTo>
                    <a:pt x="6073" y="140396"/>
                  </a:lnTo>
                  <a:lnTo>
                    <a:pt x="14962" y="183798"/>
                  </a:lnTo>
                  <a:lnTo>
                    <a:pt x="25743" y="208030"/>
                  </a:lnTo>
                  <a:lnTo>
                    <a:pt x="34233" y="215895"/>
                  </a:lnTo>
                  <a:lnTo>
                    <a:pt x="56145" y="224635"/>
                  </a:lnTo>
                  <a:lnTo>
                    <a:pt x="65029" y="223456"/>
                  </a:lnTo>
                  <a:lnTo>
                    <a:pt x="72122" y="219161"/>
                  </a:lnTo>
                  <a:lnTo>
                    <a:pt x="83123" y="205029"/>
                  </a:lnTo>
                  <a:lnTo>
                    <a:pt x="91911" y="187050"/>
                  </a:lnTo>
                  <a:lnTo>
                    <a:pt x="102355" y="125093"/>
                  </a:lnTo>
                  <a:lnTo>
                    <a:pt x="109192" y="64353"/>
                  </a:lnTo>
                  <a:lnTo>
                    <a:pt x="110127" y="36790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666415" y="5295285"/>
              <a:ext cx="124052" cy="243243"/>
            </a:xfrm>
            <a:custGeom>
              <a:avLst/>
              <a:gdLst/>
              <a:ahLst/>
              <a:cxnLst/>
              <a:rect l="0" t="0" r="0" b="0"/>
              <a:pathLst>
                <a:path w="124052" h="243243">
                  <a:moveTo>
                    <a:pt x="92465" y="21606"/>
                  </a:moveTo>
                  <a:lnTo>
                    <a:pt x="81287" y="4838"/>
                  </a:lnTo>
                  <a:lnTo>
                    <a:pt x="74485" y="1069"/>
                  </a:lnTo>
                  <a:lnTo>
                    <a:pt x="57568" y="0"/>
                  </a:lnTo>
                  <a:lnTo>
                    <a:pt x="41471" y="6544"/>
                  </a:lnTo>
                  <a:lnTo>
                    <a:pt x="33903" y="11565"/>
                  </a:lnTo>
                  <a:lnTo>
                    <a:pt x="22374" y="26502"/>
                  </a:lnTo>
                  <a:lnTo>
                    <a:pt x="5441" y="64687"/>
                  </a:lnTo>
                  <a:lnTo>
                    <a:pt x="0" y="106770"/>
                  </a:lnTo>
                  <a:lnTo>
                    <a:pt x="6567" y="163817"/>
                  </a:lnTo>
                  <a:lnTo>
                    <a:pt x="16971" y="197883"/>
                  </a:lnTo>
                  <a:lnTo>
                    <a:pt x="28107" y="215375"/>
                  </a:lnTo>
                  <a:lnTo>
                    <a:pt x="53119" y="238376"/>
                  </a:lnTo>
                  <a:lnTo>
                    <a:pt x="62725" y="242159"/>
                  </a:lnTo>
                  <a:lnTo>
                    <a:pt x="82757" y="243242"/>
                  </a:lnTo>
                  <a:lnTo>
                    <a:pt x="100239" y="236704"/>
                  </a:lnTo>
                  <a:lnTo>
                    <a:pt x="124051" y="2216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811523" y="5127378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14654" y="49552"/>
                  </a:lnTo>
                  <a:lnTo>
                    <a:pt x="19160" y="100080"/>
                  </a:lnTo>
                  <a:lnTo>
                    <a:pt x="27918" y="163225"/>
                  </a:lnTo>
                  <a:lnTo>
                    <a:pt x="31669" y="210060"/>
                  </a:lnTo>
                  <a:lnTo>
                    <a:pt x="38499" y="273070"/>
                  </a:lnTo>
                  <a:lnTo>
                    <a:pt x="40507" y="315557"/>
                  </a:lnTo>
                  <a:lnTo>
                    <a:pt x="47227" y="378937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897981" y="5243191"/>
              <a:ext cx="103056" cy="252685"/>
            </a:xfrm>
            <a:custGeom>
              <a:avLst/>
              <a:gdLst/>
              <a:ahLst/>
              <a:cxnLst/>
              <a:rect l="0" t="0" r="0" b="0"/>
              <a:pathLst>
                <a:path w="103056" h="252685">
                  <a:moveTo>
                    <a:pt x="60941" y="0"/>
                  </a:moveTo>
                  <a:lnTo>
                    <a:pt x="31633" y="34898"/>
                  </a:lnTo>
                  <a:lnTo>
                    <a:pt x="5297" y="95048"/>
                  </a:lnTo>
                  <a:lnTo>
                    <a:pt x="0" y="137607"/>
                  </a:lnTo>
                  <a:lnTo>
                    <a:pt x="4020" y="176084"/>
                  </a:lnTo>
                  <a:lnTo>
                    <a:pt x="12636" y="195633"/>
                  </a:lnTo>
                  <a:lnTo>
                    <a:pt x="18209" y="204121"/>
                  </a:lnTo>
                  <a:lnTo>
                    <a:pt x="33760" y="216673"/>
                  </a:lnTo>
                  <a:lnTo>
                    <a:pt x="86674" y="246981"/>
                  </a:lnTo>
                  <a:lnTo>
                    <a:pt x="10305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043150" y="5359005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17958" y="53875"/>
                  </a:lnTo>
                  <a:lnTo>
                    <a:pt x="40738" y="105447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32621" y="5295834"/>
              <a:ext cx="147401" cy="589597"/>
            </a:xfrm>
            <a:custGeom>
              <a:avLst/>
              <a:gdLst/>
              <a:ahLst/>
              <a:cxnLst/>
              <a:rect l="0" t="0" r="0" b="0"/>
              <a:pathLst>
                <a:path w="147401" h="589597">
                  <a:moveTo>
                    <a:pt x="147400" y="0"/>
                  </a:moveTo>
                  <a:lnTo>
                    <a:pt x="132745" y="58617"/>
                  </a:lnTo>
                  <a:lnTo>
                    <a:pt x="119202" y="120026"/>
                  </a:lnTo>
                  <a:lnTo>
                    <a:pt x="105261" y="175311"/>
                  </a:lnTo>
                  <a:lnTo>
                    <a:pt x="91243" y="225962"/>
                  </a:lnTo>
                  <a:lnTo>
                    <a:pt x="77208" y="281027"/>
                  </a:lnTo>
                  <a:lnTo>
                    <a:pt x="60052" y="340084"/>
                  </a:lnTo>
                  <a:lnTo>
                    <a:pt x="44310" y="390494"/>
                  </a:lnTo>
                  <a:lnTo>
                    <a:pt x="32237" y="439356"/>
                  </a:lnTo>
                  <a:lnTo>
                    <a:pt x="17676" y="497788"/>
                  </a:lnTo>
                  <a:lnTo>
                    <a:pt x="10771" y="552050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2014-11-20T14:42:26Z</dcterms:created>
  <dcterms:modified xsi:type="dcterms:W3CDTF">2014-11-20T14:43:09Z</dcterms:modified>
</cp:coreProperties>
</file>